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369" r:id="rId2"/>
    <p:sldId id="360" r:id="rId3"/>
    <p:sldId id="405" r:id="rId4"/>
    <p:sldId id="372" r:id="rId5"/>
    <p:sldId id="387" r:id="rId6"/>
    <p:sldId id="386" r:id="rId7"/>
    <p:sldId id="383" r:id="rId8"/>
    <p:sldId id="388" r:id="rId9"/>
    <p:sldId id="389" r:id="rId10"/>
    <p:sldId id="395" r:id="rId11"/>
    <p:sldId id="419" r:id="rId12"/>
    <p:sldId id="420" r:id="rId13"/>
    <p:sldId id="416" r:id="rId14"/>
    <p:sldId id="415" r:id="rId15"/>
    <p:sldId id="410" r:id="rId16"/>
    <p:sldId id="411" r:id="rId17"/>
    <p:sldId id="394" r:id="rId18"/>
  </p:sldIdLst>
  <p:sldSz cx="12192000" cy="6858000"/>
  <p:notesSz cx="6858000" cy="9144000"/>
  <p:embeddedFontLst>
    <p:embeddedFont>
      <p:font typeface="Cinzel Bold" panose="00000800000000000000" pitchFamily="50" charset="0"/>
      <p:bold r:id="rId21"/>
    </p:embeddedFont>
    <p:embeddedFont>
      <p:font typeface="Pretendard Medium" panose="02000603000000020004" pitchFamily="2" charset="-127"/>
      <p:regular r:id="rId22"/>
    </p:embeddedFont>
    <p:embeddedFont>
      <p:font typeface="Pretendard SemiBold" panose="02000703000000020004" pitchFamily="2" charset="-127"/>
      <p:bold r:id="rId23"/>
    </p:embeddedFont>
    <p:embeddedFont>
      <p:font typeface="나눔고딕" panose="020D0604000000000000" pitchFamily="50" charset="-127"/>
      <p:regular r:id="rId24"/>
      <p:bold r:id="rId25"/>
    </p:embeddedFont>
    <p:embeddedFont>
      <p:font typeface="맑은 고딕" panose="020B0503020000020004" pitchFamily="50" charset="-127"/>
      <p:regular r:id="rId26"/>
      <p:bold r:id="rId27"/>
    </p:embeddedFont>
    <p:embeddedFont>
      <p:font typeface="빛의 계승자 Bold" panose="020B0600000101010101" pitchFamily="50" charset="-127"/>
      <p:bold r:id="rId28"/>
    </p:embeddedFont>
    <p:embeddedFont>
      <p:font typeface="페이퍼로지 5 Medium" pitchFamily="2" charset="-127"/>
      <p:regular r:id="rId29"/>
    </p:embeddedFont>
    <p:embeddedFont>
      <p:font typeface="페이퍼로지 6 SemiBold" pitchFamily="2" charset="-127"/>
      <p:bold r:id="rId30"/>
    </p:embeddedFont>
    <p:embeddedFont>
      <p:font typeface="페이퍼로지 7 Bold" pitchFamily="2" charset="-127"/>
      <p:bold r:id="rId31"/>
    </p:embeddedFont>
    <p:embeddedFont>
      <p:font typeface="페이퍼로지 9 Black" pitchFamily="2" charset="-127"/>
      <p:bold r:id="rId3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제목" id="{E22C931D-BAA6-43E8-9696-FF91B94EB0F2}">
          <p14:sldIdLst>
            <p14:sldId id="369"/>
            <p14:sldId id="360"/>
          </p14:sldIdLst>
        </p14:section>
        <p14:section name="개요" id="{7F529489-A5CF-449D-83F7-1816D722DB86}">
          <p14:sldIdLst>
            <p14:sldId id="405"/>
            <p14:sldId id="372"/>
          </p14:sldIdLst>
        </p14:section>
        <p14:section name="아이덴티티" id="{775DE0D5-0244-416A-A2DB-9783B2469356}">
          <p14:sldIdLst>
            <p14:sldId id="387"/>
            <p14:sldId id="386"/>
            <p14:sldId id="383"/>
            <p14:sldId id="388"/>
            <p14:sldId id="389"/>
          </p14:sldIdLst>
        </p14:section>
        <p14:section name="아크패시브-깨달음" id="{24606A74-CA6A-4E80-9DF9-8F606A5556C4}">
          <p14:sldIdLst>
            <p14:sldId id="395"/>
            <p14:sldId id="419"/>
            <p14:sldId id="420"/>
            <p14:sldId id="416"/>
            <p14:sldId id="415"/>
            <p14:sldId id="410"/>
            <p14:sldId id="411"/>
            <p14:sldId id="39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4201" userDrawn="1">
          <p15:clr>
            <a:srgbClr val="FDE53C"/>
          </p15:clr>
        </p15:guide>
        <p15:guide id="2" pos="4203" userDrawn="1">
          <p15:clr>
            <a:srgbClr val="A4A3A4"/>
          </p15:clr>
        </p15:guide>
        <p15:guide id="3" pos="869" userDrawn="1">
          <p15:clr>
            <a:srgbClr val="FDE53C"/>
          </p15:clr>
        </p15:guide>
        <p15:guide id="4" pos="7537" userDrawn="1">
          <p15:clr>
            <a:srgbClr val="FDE53C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A6846"/>
    <a:srgbClr val="FFE1E1"/>
    <a:srgbClr val="FF9999"/>
    <a:srgbClr val="333333"/>
    <a:srgbClr val="FFFF99"/>
    <a:srgbClr val="F4EE00"/>
    <a:srgbClr val="F6F97F"/>
    <a:srgbClr val="99FF99"/>
    <a:srgbClr val="FF6565"/>
    <a:srgbClr val="B233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313" autoAdjust="0"/>
    <p:restoredTop sz="95026" autoAdjust="0"/>
  </p:normalViewPr>
  <p:slideViewPr>
    <p:cSldViewPr snapToGrid="0" showGuides="1">
      <p:cViewPr>
        <p:scale>
          <a:sx n="75" d="100"/>
          <a:sy n="75" d="100"/>
        </p:scale>
        <p:origin x="202" y="48"/>
      </p:cViewPr>
      <p:guideLst>
        <p:guide orient="horz" pos="4201"/>
        <p:guide pos="4203"/>
        <p:guide pos="869"/>
        <p:guide pos="7537"/>
      </p:guideLst>
    </p:cSldViewPr>
  </p:slideViewPr>
  <p:outlineViewPr>
    <p:cViewPr>
      <p:scale>
        <a:sx n="33" d="100"/>
        <a:sy n="33" d="100"/>
      </p:scale>
      <p:origin x="0" y="-4572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 showGuides="1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2EAD7F0C-8016-A0A6-A53C-2B8D5B9A301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DBB86B2-D477-7656-EFF6-E760C9CF71C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2E65B0-0167-4245-9618-BC935AE5688B}" type="datetimeFigureOut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2025-06-01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6FE74DE-60F3-46EA-C13A-5000E25A9F5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2D46E2C-B067-D270-AF0D-DE19311CFE5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F9D2A6-4F99-403C-92AE-5AA67B05EA8D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‹#›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0877FC20-EB4F-4664-B5F8-B6785AC85943}" type="datetimeFigureOut">
              <a:rPr lang="ko-KR" altLang="en-US" smtClean="0"/>
              <a:pPr/>
              <a:t>2025-06-01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A11239B6-CD57-4314-9529-743CA7AFE6B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455376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597F78-9E44-CED9-BE3A-5D756A3DE5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4CF7371-AB9A-95DC-AD26-B482F7863EE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D8BD433-F47E-4919-1D37-30154B9E70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5E9E0D4-C644-4380-277A-44A66725098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A9D2E8-B6C7-4288-923E-37317BA6F117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22757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55C6A0-6098-1A42-BFCA-E50B4A92B7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86D738F-64DC-D87F-25A0-4173006DE6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2953BDA-8F03-C946-3E78-CB0A75772E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0355D74-3B73-3E9D-4038-4BA258BF70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A9D2E8-B6C7-4288-923E-37317BA6F117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98367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E3000F-F75D-013E-E553-F1986CE88F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35C8482-59ED-1D79-20B5-37F0D69322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B3E36E3-301E-CFDD-6A1B-E23D3CEAAA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5047534-D760-33D1-7D73-D3A12100E4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1239B6-CD57-4314-9529-743CA7AFE6B5}" type="slidenum">
              <a:rPr lang="ko-KR" altLang="en-US" smtClean="0"/>
              <a:pPr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328659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21BEA7-7334-3AE0-C1B0-72B3010A72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DE80141-6B82-C5AC-B167-6E58315470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75AD216-46C6-B08A-04D0-760AEAD814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2828C9E-F326-5C02-CD87-BA6166437C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7C7C0E1-CA74-36C9-2C39-975FE16E4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372225"/>
            <a:ext cx="2743200" cy="365125"/>
          </a:xfrm>
        </p:spPr>
        <p:txBody>
          <a:bodyPr/>
          <a:lstStyle/>
          <a:p>
            <a:fld id="{F73ABF26-2481-4A4F-AAAF-44C326750F6E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736258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CAC6AF0-B74D-3C14-D3E7-244BA9452F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AEE45A6-AA5F-C717-88BB-926D900A25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1A9EE09-14C9-9A7E-34F3-578A8CC48B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ABF26-2481-4A4F-AAAF-44C326750F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52197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F246C2-48C8-0C82-1A3D-12F717100E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6FF6193-6428-52D6-3073-D618992136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F78BC53-85BF-1A87-3617-ABDBE842B3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0B25CE5-ACC4-E03C-7AD1-05B64964FC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B4AC8E2-3DD9-68A1-512B-02215496FC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76098E3-A2EC-2907-39E8-1D4C1DEF2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ABF26-2481-4A4F-AAAF-44C326750F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67810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30D9D6-23F3-74A2-A883-F3F560640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37F7111-E86F-55B2-2D3C-E3DBCA9E04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C0B8CFD-8727-E81E-D50C-5A820F6C42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C46E90B-B02C-7C44-BC02-A116B014B9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8D19D33-1C18-402D-27BF-71C558B0D8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C6BEB3D-B224-1E0C-7EE7-FFAF43A78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ABF26-2481-4A4F-AAAF-44C326750F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15269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E23334-E4DA-BCE2-9B87-EC2175904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92D6E90-94CF-C645-C535-69EC4F7F26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583BCF1-6267-FC38-ED5A-EC13D3E8B2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0FD8B17-3CE8-8EBF-C6F0-98093AE26D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B0F36FD-8BDD-B6E4-D0AC-C01168655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ABF26-2481-4A4F-AAAF-44C326750F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82954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CBB9F3E-6043-459F-2A79-6FFCF430AA0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D8D7E2A-F277-30CD-7488-B9AE05C027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C7A7D98-9857-8360-9097-8A5C4F740C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617B424-ED32-AEE6-BC07-809EAACB0F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CAD0ED5-4D8B-E980-F39E-BB387A816B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ABF26-2481-4A4F-AAAF-44C326750F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5195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BBED64-5F5A-AF09-1307-1ACC4650B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79E7BB8-6E07-8320-0E77-B3BAC3D35D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6BBC2C3-74A8-05C9-05B0-C5999432E2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84DA14F-8FFC-7A10-3A3D-F2CDD5B0BC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9E24DD7-74D3-70CC-6129-55EB33C1DD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ABF26-2481-4A4F-AAAF-44C326750F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35240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328788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개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F0562D2-343F-17AB-DF9B-8985AE713C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D025DC2-B7A0-C698-4911-51BA48A73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27713" y="6664973"/>
            <a:ext cx="664287" cy="193027"/>
          </a:xfrm>
        </p:spPr>
        <p:txBody>
          <a:bodyPr vert="horz" wrap="none" lIns="0" tIns="0" rIns="234000" bIns="54000" rtlCol="0" anchor="ctr">
            <a:spAutoFit/>
          </a:bodyPr>
          <a:lstStyle>
            <a:lvl1pPr>
              <a:defRPr lang="ko-KR" altLang="en-US" sz="900" i="1" smtClean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</a:lstStyle>
          <a:p>
            <a:r>
              <a:rPr lang="en-US" altLang="ko-KR" dirty="0"/>
              <a:t>p.</a:t>
            </a:r>
            <a:fld id="{F73ABF26-2481-4A4F-AAAF-44C326750F6E}" type="slidenum">
              <a:rPr lang="en-US" altLang="ko-KR" smtClean="0"/>
              <a:pPr/>
              <a:t>‹#›</a:t>
            </a:fld>
            <a:r>
              <a:rPr lang="en-US" altLang="ko-KR" dirty="0"/>
              <a:t>/20</a:t>
            </a:r>
            <a:endParaRPr 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0FEAF7D-C03C-C449-D318-14B3708B9F4B}"/>
              </a:ext>
            </a:extLst>
          </p:cNvPr>
          <p:cNvSpPr>
            <a:spLocks/>
          </p:cNvSpPr>
          <p:nvPr userDrawn="1"/>
        </p:nvSpPr>
        <p:spPr>
          <a:xfrm>
            <a:off x="0" y="0"/>
            <a:ext cx="115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B51324A8-E4F9-1B83-C119-7834C6399D92}"/>
              </a:ext>
            </a:extLst>
          </p:cNvPr>
          <p:cNvGrpSpPr/>
          <p:nvPr userDrawn="1"/>
        </p:nvGrpSpPr>
        <p:grpSpPr>
          <a:xfrm>
            <a:off x="-6350" y="2725770"/>
            <a:ext cx="1152000" cy="793909"/>
            <a:chOff x="-6350" y="1675582"/>
            <a:chExt cx="1152000" cy="793909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75AB8C61-3C4B-CBD1-167F-551E045BB083}"/>
                </a:ext>
              </a:extLst>
            </p:cNvPr>
            <p:cNvSpPr>
              <a:spLocks/>
            </p:cNvSpPr>
            <p:nvPr/>
          </p:nvSpPr>
          <p:spPr>
            <a:xfrm>
              <a:off x="-6350" y="1717853"/>
              <a:ext cx="1152000" cy="307777"/>
            </a:xfrm>
            <a:prstGeom prst="rect">
              <a:avLst/>
            </a:prstGeom>
            <a:noFill/>
            <a:ln w="9525">
              <a:noFill/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108000" bIns="0" rtlCol="0" anchor="ctr">
              <a:noAutofit/>
            </a:bodyPr>
            <a:lstStyle/>
            <a:p>
              <a:pPr algn="l"/>
              <a:r>
                <a:rPr lang="ko-KR" altLang="en-US" sz="900" b="1" dirty="0">
                  <a:solidFill>
                    <a:srgbClr val="BD9C7C"/>
                  </a:solidFill>
                  <a:effectLst>
                    <a:glow rad="127000">
                      <a:schemeClr val="tx1">
                        <a:lumMod val="75000"/>
                        <a:lumOff val="25000"/>
                      </a:schemeClr>
                    </a:glow>
                  </a:effectLst>
                  <a:latin typeface="페이퍼로지 6 SemiBold" pitchFamily="2" charset="-127"/>
                  <a:ea typeface="페이퍼로지 6 SemiBold" pitchFamily="2" charset="-127"/>
                </a:rPr>
                <a:t>아이덴티티</a:t>
              </a:r>
              <a:endParaRPr lang="ko-KR" altLang="en-US" sz="900" b="1" u="none" dirty="0">
                <a:solidFill>
                  <a:srgbClr val="BD9C7C"/>
                </a:solidFill>
                <a:effectLst>
                  <a:glow rad="127000">
                    <a:schemeClr val="tx1">
                      <a:lumMod val="75000"/>
                      <a:lumOff val="25000"/>
                    </a:schemeClr>
                  </a:glow>
                </a:effectLst>
                <a:latin typeface="페이퍼로지 6 SemiBold" pitchFamily="2" charset="-127"/>
                <a:ea typeface="페이퍼로지 6 SemiBold" pitchFamily="2" charset="-127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D4034B8-EF87-E3C7-AFC9-798DE65F33C0}"/>
                </a:ext>
              </a:extLst>
            </p:cNvPr>
            <p:cNvSpPr>
              <a:spLocks/>
            </p:cNvSpPr>
            <p:nvPr/>
          </p:nvSpPr>
          <p:spPr>
            <a:xfrm>
              <a:off x="-6350" y="2116690"/>
              <a:ext cx="1152000" cy="307777"/>
            </a:xfrm>
            <a:prstGeom prst="rect">
              <a:avLst/>
            </a:prstGeom>
            <a:noFill/>
            <a:ln w="9525">
              <a:noFill/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108000" bIns="0" rtlCol="0" anchor="ctr">
              <a:noAutofit/>
            </a:bodyPr>
            <a:lstStyle/>
            <a:p>
              <a:pPr algn="l"/>
              <a:r>
                <a:rPr lang="ko-KR" altLang="en-US" sz="900" b="1" dirty="0">
                  <a:solidFill>
                    <a:srgbClr val="BD9C7C"/>
                  </a:solidFill>
                  <a:effectLst>
                    <a:glow rad="127000">
                      <a:schemeClr val="tx1">
                        <a:lumMod val="75000"/>
                        <a:lumOff val="25000"/>
                      </a:schemeClr>
                    </a:glow>
                  </a:effectLst>
                  <a:latin typeface="페이퍼로지 6 SemiBold" pitchFamily="2" charset="-127"/>
                  <a:ea typeface="페이퍼로지 6 SemiBold" pitchFamily="2" charset="-127"/>
                </a:rPr>
                <a:t>아크패시브 </a:t>
              </a:r>
              <a:r>
                <a:rPr lang="en-US" altLang="ko-KR" sz="900" b="1" dirty="0">
                  <a:solidFill>
                    <a:srgbClr val="BD9C7C"/>
                  </a:solidFill>
                  <a:effectLst>
                    <a:glow rad="127000">
                      <a:schemeClr val="tx1">
                        <a:lumMod val="75000"/>
                        <a:lumOff val="25000"/>
                      </a:schemeClr>
                    </a:glow>
                  </a:effectLst>
                  <a:latin typeface="페이퍼로지 6 SemiBold" pitchFamily="2" charset="-127"/>
                  <a:ea typeface="페이퍼로지 6 SemiBold" pitchFamily="2" charset="-127"/>
                </a:rPr>
                <a:t>: </a:t>
              </a:r>
              <a:r>
                <a:rPr lang="ko-KR" altLang="en-US" sz="900" b="1" dirty="0">
                  <a:solidFill>
                    <a:srgbClr val="BD9C7C"/>
                  </a:solidFill>
                  <a:effectLst>
                    <a:glow rad="127000">
                      <a:schemeClr val="tx1">
                        <a:lumMod val="75000"/>
                        <a:lumOff val="25000"/>
                      </a:schemeClr>
                    </a:glow>
                  </a:effectLst>
                  <a:latin typeface="페이퍼로지 6 SemiBold" pitchFamily="2" charset="-127"/>
                  <a:ea typeface="페이퍼로지 6 SemiBold" pitchFamily="2" charset="-127"/>
                </a:rPr>
                <a:t>깨달음</a:t>
              </a:r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920567F7-1402-2A3D-791A-FB8BDB7886CF}"/>
                </a:ext>
              </a:extLst>
            </p:cNvPr>
            <p:cNvGrpSpPr/>
            <p:nvPr/>
          </p:nvGrpSpPr>
          <p:grpSpPr>
            <a:xfrm>
              <a:off x="-6350" y="1675582"/>
              <a:ext cx="1134280" cy="397826"/>
              <a:chOff x="1609635" y="746670"/>
              <a:chExt cx="1546727" cy="397826"/>
            </a:xfrm>
          </p:grpSpPr>
          <p:cxnSp>
            <p:nvCxnSpPr>
              <p:cNvPr id="11" name="직선 연결선 10">
                <a:extLst>
                  <a:ext uri="{FF2B5EF4-FFF2-40B4-BE49-F238E27FC236}">
                    <a16:creationId xmlns:a16="http://schemas.microsoft.com/office/drawing/2014/main" id="{47EE2049-806C-AEB6-5849-D9AFC914C4C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09635" y="746670"/>
                <a:ext cx="1546727" cy="0"/>
              </a:xfrm>
              <a:prstGeom prst="line">
                <a:avLst/>
              </a:prstGeom>
              <a:ln w="3175">
                <a:solidFill>
                  <a:srgbClr val="212227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직선 연결선 11">
                <a:extLst>
                  <a:ext uri="{FF2B5EF4-FFF2-40B4-BE49-F238E27FC236}">
                    <a16:creationId xmlns:a16="http://schemas.microsoft.com/office/drawing/2014/main" id="{BCF3DD51-E9A5-DDA0-E703-B870FA795CDB}"/>
                  </a:ext>
                </a:extLst>
              </p:cNvPr>
              <p:cNvCxnSpPr/>
              <p:nvPr userDrawn="1"/>
            </p:nvCxnSpPr>
            <p:spPr>
              <a:xfrm>
                <a:off x="1609635" y="1144496"/>
                <a:ext cx="1546727" cy="0"/>
              </a:xfrm>
              <a:prstGeom prst="line">
                <a:avLst/>
              </a:prstGeom>
              <a:ln w="3175">
                <a:solidFill>
                  <a:srgbClr val="212227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62C1DBE1-5937-7DFE-D02C-23C5C423F08F}"/>
                </a:ext>
              </a:extLst>
            </p:cNvPr>
            <p:cNvCxnSpPr/>
            <p:nvPr userDrawn="1"/>
          </p:nvCxnSpPr>
          <p:spPr>
            <a:xfrm>
              <a:off x="-6350" y="2469491"/>
              <a:ext cx="1134280" cy="0"/>
            </a:xfrm>
            <a:prstGeom prst="line">
              <a:avLst/>
            </a:prstGeom>
            <a:ln w="3175">
              <a:solidFill>
                <a:srgbClr val="21222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그림 12" descr="텍스트, 폰트, 타이포그래피, 그래픽이(가) 표시된 사진&#10;&#10;자동 생성된 설명">
            <a:extLst>
              <a:ext uri="{FF2B5EF4-FFF2-40B4-BE49-F238E27FC236}">
                <a16:creationId xmlns:a16="http://schemas.microsoft.com/office/drawing/2014/main" id="{1ECD526E-3852-CAD7-B35A-846B10527C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8" t="-7659" r="7927" b="18450"/>
          <a:stretch/>
        </p:blipFill>
        <p:spPr>
          <a:xfrm>
            <a:off x="64186" y="485980"/>
            <a:ext cx="998871" cy="316544"/>
          </a:xfrm>
          <a:prstGeom prst="rect">
            <a:avLst/>
          </a:prstGeom>
        </p:spPr>
      </p:pic>
      <p:sp>
        <p:nvSpPr>
          <p:cNvPr id="14" name="이등변 삼각형 13">
            <a:extLst>
              <a:ext uri="{FF2B5EF4-FFF2-40B4-BE49-F238E27FC236}">
                <a16:creationId xmlns:a16="http://schemas.microsoft.com/office/drawing/2014/main" id="{A206C442-1E36-9653-A699-D095A84D81BA}"/>
              </a:ext>
            </a:extLst>
          </p:cNvPr>
          <p:cNvSpPr/>
          <p:nvPr userDrawn="1"/>
        </p:nvSpPr>
        <p:spPr>
          <a:xfrm rot="5400000">
            <a:off x="1114889" y="1447313"/>
            <a:ext cx="195309" cy="121087"/>
          </a:xfrm>
          <a:prstGeom prst="triangle">
            <a:avLst/>
          </a:prstGeom>
          <a:solidFill>
            <a:srgbClr val="212227"/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67DBEA37-5864-28F2-9EC4-03A840436324}"/>
              </a:ext>
            </a:extLst>
          </p:cNvPr>
          <p:cNvGrpSpPr/>
          <p:nvPr userDrawn="1"/>
        </p:nvGrpSpPr>
        <p:grpSpPr>
          <a:xfrm>
            <a:off x="0" y="1263089"/>
            <a:ext cx="1152000" cy="489534"/>
            <a:chOff x="1652149" y="1346100"/>
            <a:chExt cx="1152000" cy="489534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08DB3C2A-CC55-C5C8-2D9F-61421BB07E2B}"/>
                </a:ext>
              </a:extLst>
            </p:cNvPr>
            <p:cNvSpPr/>
            <p:nvPr/>
          </p:nvSpPr>
          <p:spPr>
            <a:xfrm>
              <a:off x="1652150" y="1346100"/>
              <a:ext cx="1151999" cy="489534"/>
            </a:xfrm>
            <a:prstGeom prst="rect">
              <a:avLst/>
            </a:prstGeom>
            <a:solidFill>
              <a:srgbClr val="21222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noFill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93516FDB-7388-CE96-F1D0-D2D6B9CCF1C8}"/>
                </a:ext>
              </a:extLst>
            </p:cNvPr>
            <p:cNvSpPr>
              <a:spLocks/>
            </p:cNvSpPr>
            <p:nvPr/>
          </p:nvSpPr>
          <p:spPr>
            <a:xfrm>
              <a:off x="1652149" y="1436979"/>
              <a:ext cx="1152000" cy="307777"/>
            </a:xfrm>
            <a:prstGeom prst="rect">
              <a:avLst/>
            </a:prstGeom>
            <a:noFill/>
            <a:ln w="9525">
              <a:noFill/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108000" bIns="0" rtlCol="0" anchor="ctr">
              <a:noAutofit/>
            </a:bodyPr>
            <a:lstStyle/>
            <a:p>
              <a:pPr algn="l"/>
              <a:r>
                <a:rPr lang="ko-KR" altLang="en-US" sz="1200" b="1" dirty="0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페이퍼로지 6 SemiBold" pitchFamily="2" charset="-127"/>
                  <a:ea typeface="페이퍼로지 6 SemiBold" pitchFamily="2" charset="-127"/>
                </a:rPr>
                <a:t>개요</a:t>
              </a:r>
              <a:endParaRPr lang="ko-KR" altLang="en-US" sz="1400" b="1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페이퍼로지 6 SemiBold" pitchFamily="2" charset="-127"/>
                <a:ea typeface="페이퍼로지 6 SemiBold" pitchFamily="2" charset="-127"/>
              </a:endParaRPr>
            </a:p>
          </p:txBody>
        </p:sp>
      </p:grp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61C2F35-D520-73E2-E2B0-422BFA5F060B}"/>
              </a:ext>
            </a:extLst>
          </p:cNvPr>
          <p:cNvSpPr/>
          <p:nvPr userDrawn="1"/>
        </p:nvSpPr>
        <p:spPr>
          <a:xfrm>
            <a:off x="1" y="1752623"/>
            <a:ext cx="1151999" cy="342312"/>
          </a:xfrm>
          <a:prstGeom prst="rect">
            <a:avLst/>
          </a:prstGeom>
          <a:solidFill>
            <a:srgbClr val="212227">
              <a:alpha val="73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5FFD552-BD6C-5AE1-AF86-443BB193EE98}"/>
              </a:ext>
            </a:extLst>
          </p:cNvPr>
          <p:cNvSpPr/>
          <p:nvPr userDrawn="1"/>
        </p:nvSpPr>
        <p:spPr>
          <a:xfrm>
            <a:off x="1" y="2094522"/>
            <a:ext cx="1151999" cy="342312"/>
          </a:xfrm>
          <a:prstGeom prst="rect">
            <a:avLst/>
          </a:prstGeom>
          <a:solidFill>
            <a:srgbClr val="212227">
              <a:alpha val="73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noFill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6E948697-7DFB-5322-A3D9-D887DF1FD997}"/>
              </a:ext>
            </a:extLst>
          </p:cNvPr>
          <p:cNvCxnSpPr>
            <a:cxnSpLocks/>
          </p:cNvCxnSpPr>
          <p:nvPr userDrawn="1"/>
        </p:nvCxnSpPr>
        <p:spPr>
          <a:xfrm>
            <a:off x="9000" y="2094523"/>
            <a:ext cx="1134000" cy="0"/>
          </a:xfrm>
          <a:prstGeom prst="line">
            <a:avLst/>
          </a:prstGeom>
          <a:ln w="6350">
            <a:solidFill>
              <a:srgbClr val="21222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67A5DB24-459E-474D-B3D3-796BBCEF7EB1}"/>
              </a:ext>
            </a:extLst>
          </p:cNvPr>
          <p:cNvCxnSpPr>
            <a:cxnSpLocks/>
          </p:cNvCxnSpPr>
          <p:nvPr userDrawn="1"/>
        </p:nvCxnSpPr>
        <p:spPr>
          <a:xfrm>
            <a:off x="9000" y="2436836"/>
            <a:ext cx="1134000" cy="0"/>
          </a:xfrm>
          <a:prstGeom prst="line">
            <a:avLst/>
          </a:prstGeom>
          <a:ln w="6350">
            <a:solidFill>
              <a:srgbClr val="21222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20CF2356-DA97-8EF9-8C92-528635BFBF0C}"/>
              </a:ext>
            </a:extLst>
          </p:cNvPr>
          <p:cNvCxnSpPr>
            <a:cxnSpLocks/>
          </p:cNvCxnSpPr>
          <p:nvPr userDrawn="1"/>
        </p:nvCxnSpPr>
        <p:spPr>
          <a:xfrm>
            <a:off x="0" y="1263089"/>
            <a:ext cx="1152000" cy="0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DA009A21-65BB-A593-E0BD-E8D5DB9F6132}"/>
              </a:ext>
            </a:extLst>
          </p:cNvPr>
          <p:cNvCxnSpPr>
            <a:cxnSpLocks/>
          </p:cNvCxnSpPr>
          <p:nvPr userDrawn="1"/>
        </p:nvCxnSpPr>
        <p:spPr>
          <a:xfrm>
            <a:off x="0" y="2436836"/>
            <a:ext cx="1152000" cy="0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84881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아이덴티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F0562D2-343F-17AB-DF9B-8985AE713C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D025DC2-B7A0-C698-4911-51BA48A73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27713" y="6664973"/>
            <a:ext cx="664287" cy="193027"/>
          </a:xfrm>
        </p:spPr>
        <p:txBody>
          <a:bodyPr vert="horz" wrap="none" lIns="0" tIns="0" rIns="234000" bIns="54000" rtlCol="0" anchor="ctr">
            <a:spAutoFit/>
          </a:bodyPr>
          <a:lstStyle>
            <a:lvl1pPr>
              <a:defRPr lang="en-US" sz="900" i="1" smtClean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</a:lstStyle>
          <a:p>
            <a:r>
              <a:rPr lang="en-US"/>
              <a:t>p.</a:t>
            </a:r>
            <a:fld id="{F73ABF26-2481-4A4F-AAAF-44C326750F6E}" type="slidenum">
              <a:rPr smtClean="0"/>
              <a:pPr/>
              <a:t>‹#›</a:t>
            </a:fld>
            <a:r>
              <a:t>/20</a:t>
            </a:r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0FEAF7D-C03C-C449-D318-14B3708B9F4B}"/>
              </a:ext>
            </a:extLst>
          </p:cNvPr>
          <p:cNvSpPr>
            <a:spLocks/>
          </p:cNvSpPr>
          <p:nvPr userDrawn="1"/>
        </p:nvSpPr>
        <p:spPr>
          <a:xfrm>
            <a:off x="0" y="0"/>
            <a:ext cx="115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B51324A8-E4F9-1B83-C119-7834C6399D92}"/>
              </a:ext>
            </a:extLst>
          </p:cNvPr>
          <p:cNvGrpSpPr/>
          <p:nvPr userDrawn="1"/>
        </p:nvGrpSpPr>
        <p:grpSpPr>
          <a:xfrm>
            <a:off x="0" y="3123596"/>
            <a:ext cx="1152000" cy="396083"/>
            <a:chOff x="-6350" y="2073408"/>
            <a:chExt cx="1152000" cy="396083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D4034B8-EF87-E3C7-AFC9-798DE65F33C0}"/>
                </a:ext>
              </a:extLst>
            </p:cNvPr>
            <p:cNvSpPr>
              <a:spLocks/>
            </p:cNvSpPr>
            <p:nvPr/>
          </p:nvSpPr>
          <p:spPr>
            <a:xfrm>
              <a:off x="-6350" y="2116690"/>
              <a:ext cx="1152000" cy="307777"/>
            </a:xfrm>
            <a:prstGeom prst="rect">
              <a:avLst/>
            </a:prstGeom>
            <a:noFill/>
            <a:ln w="9525">
              <a:noFill/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108000" bIns="0" rtlCol="0" anchor="ctr">
              <a:noAutofit/>
            </a:bodyPr>
            <a:lstStyle/>
            <a:p>
              <a:pPr algn="l"/>
              <a:r>
                <a:rPr lang="ko-KR" altLang="en-US" sz="900" b="1" dirty="0">
                  <a:solidFill>
                    <a:srgbClr val="BD9C7C"/>
                  </a:solidFill>
                  <a:effectLst>
                    <a:glow rad="127000">
                      <a:schemeClr val="tx1">
                        <a:lumMod val="75000"/>
                        <a:lumOff val="25000"/>
                      </a:schemeClr>
                    </a:glow>
                  </a:effectLst>
                  <a:latin typeface="페이퍼로지 6 SemiBold" pitchFamily="2" charset="-127"/>
                  <a:ea typeface="페이퍼로지 6 SemiBold" pitchFamily="2" charset="-127"/>
                </a:rPr>
                <a:t>아크패시브 </a:t>
              </a:r>
              <a:r>
                <a:rPr lang="en-US" altLang="ko-KR" sz="900" b="1" dirty="0">
                  <a:solidFill>
                    <a:srgbClr val="BD9C7C"/>
                  </a:solidFill>
                  <a:effectLst>
                    <a:glow rad="127000">
                      <a:schemeClr val="tx1">
                        <a:lumMod val="75000"/>
                        <a:lumOff val="25000"/>
                      </a:schemeClr>
                    </a:glow>
                  </a:effectLst>
                  <a:latin typeface="페이퍼로지 6 SemiBold" pitchFamily="2" charset="-127"/>
                  <a:ea typeface="페이퍼로지 6 SemiBold" pitchFamily="2" charset="-127"/>
                </a:rPr>
                <a:t>: </a:t>
              </a:r>
              <a:r>
                <a:rPr lang="ko-KR" altLang="en-US" sz="900" b="1" dirty="0">
                  <a:solidFill>
                    <a:srgbClr val="BD9C7C"/>
                  </a:solidFill>
                  <a:effectLst>
                    <a:glow rad="127000">
                      <a:schemeClr val="tx1">
                        <a:lumMod val="75000"/>
                        <a:lumOff val="25000"/>
                      </a:schemeClr>
                    </a:glow>
                  </a:effectLst>
                  <a:latin typeface="페이퍼로지 6 SemiBold" pitchFamily="2" charset="-127"/>
                  <a:ea typeface="페이퍼로지 6 SemiBold" pitchFamily="2" charset="-127"/>
                </a:rPr>
                <a:t>깨달음</a:t>
              </a:r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BCF3DD51-E9A5-DDA0-E703-B870FA795CD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6350" y="2073408"/>
              <a:ext cx="1134280" cy="0"/>
            </a:xfrm>
            <a:prstGeom prst="line">
              <a:avLst/>
            </a:prstGeom>
            <a:ln w="3175">
              <a:solidFill>
                <a:srgbClr val="21222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62C1DBE1-5937-7DFE-D02C-23C5C423F08F}"/>
                </a:ext>
              </a:extLst>
            </p:cNvPr>
            <p:cNvCxnSpPr/>
            <p:nvPr userDrawn="1"/>
          </p:nvCxnSpPr>
          <p:spPr>
            <a:xfrm>
              <a:off x="-6350" y="2469491"/>
              <a:ext cx="1134280" cy="0"/>
            </a:xfrm>
            <a:prstGeom prst="line">
              <a:avLst/>
            </a:prstGeom>
            <a:ln w="3175">
              <a:solidFill>
                <a:srgbClr val="21222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그림 12" descr="텍스트, 폰트, 타이포그래피, 그래픽이(가) 표시된 사진&#10;&#10;자동 생성된 설명">
            <a:extLst>
              <a:ext uri="{FF2B5EF4-FFF2-40B4-BE49-F238E27FC236}">
                <a16:creationId xmlns:a16="http://schemas.microsoft.com/office/drawing/2014/main" id="{1ECD526E-3852-CAD7-B35A-846B10527C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8" t="-7659" r="7927" b="18450"/>
          <a:stretch/>
        </p:blipFill>
        <p:spPr>
          <a:xfrm>
            <a:off x="64186" y="485980"/>
            <a:ext cx="998871" cy="316544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188819CA-FCD9-3B7B-675F-F0F3FA267568}"/>
              </a:ext>
            </a:extLst>
          </p:cNvPr>
          <p:cNvGrpSpPr/>
          <p:nvPr userDrawn="1"/>
        </p:nvGrpSpPr>
        <p:grpSpPr>
          <a:xfrm>
            <a:off x="0" y="1826152"/>
            <a:ext cx="1273087" cy="1173747"/>
            <a:chOff x="0" y="1263089"/>
            <a:chExt cx="1273087" cy="1173747"/>
          </a:xfrm>
        </p:grpSpPr>
        <p:sp>
          <p:nvSpPr>
            <p:cNvPr id="7" name="이등변 삼각형 6">
              <a:extLst>
                <a:ext uri="{FF2B5EF4-FFF2-40B4-BE49-F238E27FC236}">
                  <a16:creationId xmlns:a16="http://schemas.microsoft.com/office/drawing/2014/main" id="{CC6294C1-E097-55CE-ADF2-1436353A9080}"/>
                </a:ext>
              </a:extLst>
            </p:cNvPr>
            <p:cNvSpPr/>
            <p:nvPr/>
          </p:nvSpPr>
          <p:spPr>
            <a:xfrm rot="5400000">
              <a:off x="1114889" y="1447313"/>
              <a:ext cx="195309" cy="121087"/>
            </a:xfrm>
            <a:prstGeom prst="triangle">
              <a:avLst/>
            </a:prstGeom>
            <a:solidFill>
              <a:srgbClr val="212227"/>
            </a:solidFill>
            <a:ln w="190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DE84A554-D59E-DAFE-C73A-AB611EC9C1DA}"/>
                </a:ext>
              </a:extLst>
            </p:cNvPr>
            <p:cNvGrpSpPr/>
            <p:nvPr/>
          </p:nvGrpSpPr>
          <p:grpSpPr>
            <a:xfrm>
              <a:off x="0" y="1263089"/>
              <a:ext cx="1152000" cy="489534"/>
              <a:chOff x="1652149" y="1346100"/>
              <a:chExt cx="1152000" cy="489534"/>
            </a:xfrm>
          </p:grpSpPr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98F31B75-3248-4999-518D-1063F9BBE0FD}"/>
                  </a:ext>
                </a:extLst>
              </p:cNvPr>
              <p:cNvSpPr/>
              <p:nvPr/>
            </p:nvSpPr>
            <p:spPr>
              <a:xfrm>
                <a:off x="1652150" y="1346100"/>
                <a:ext cx="1151999" cy="489534"/>
              </a:xfrm>
              <a:prstGeom prst="rect">
                <a:avLst/>
              </a:prstGeom>
              <a:solidFill>
                <a:srgbClr val="212227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noFill/>
                </a:endParaRPr>
              </a:p>
            </p:txBody>
          </p:sp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E54C0096-5E46-6A32-5665-CE5C275F961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652149" y="1436979"/>
                <a:ext cx="1152000" cy="307777"/>
              </a:xfrm>
              <a:prstGeom prst="rect">
                <a:avLst/>
              </a:prstGeom>
              <a:noFill/>
              <a:ln w="9525">
                <a:noFill/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0" rIns="108000" bIns="0" rtlCol="0" anchor="ctr">
                <a:noAutofit/>
              </a:bodyPr>
              <a:lstStyle/>
              <a:p>
                <a:pPr algn="l"/>
                <a:r>
                  <a:rPr lang="ko-KR" altLang="en-US" sz="1200" b="1" dirty="0">
                    <a:solidFill>
                      <a:schemeClr val="bg1"/>
                    </a:solidFill>
                    <a:effectLst>
                      <a:glow rad="127000">
                        <a:schemeClr val="tx1"/>
                      </a:glow>
                    </a:effectLst>
                    <a:latin typeface="페이퍼로지 6 SemiBold" pitchFamily="2" charset="-127"/>
                    <a:ea typeface="페이퍼로지 6 SemiBold" pitchFamily="2" charset="-127"/>
                  </a:rPr>
                  <a:t>아이덴티티</a:t>
                </a:r>
                <a:endParaRPr lang="ko-KR" altLang="en-US" sz="1400" b="1" dirty="0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페이퍼로지 6 SemiBold" pitchFamily="2" charset="-127"/>
                  <a:ea typeface="페이퍼로지 6 SemiBold" pitchFamily="2" charset="-127"/>
                </a:endParaRPr>
              </a:p>
            </p:txBody>
          </p:sp>
        </p:grp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6314ED2F-BD21-E03B-6ECB-055C7C6B16D6}"/>
                </a:ext>
              </a:extLst>
            </p:cNvPr>
            <p:cNvSpPr/>
            <p:nvPr/>
          </p:nvSpPr>
          <p:spPr>
            <a:xfrm>
              <a:off x="1" y="1752623"/>
              <a:ext cx="1151999" cy="342312"/>
            </a:xfrm>
            <a:prstGeom prst="rect">
              <a:avLst/>
            </a:prstGeom>
            <a:solidFill>
              <a:srgbClr val="212227">
                <a:alpha val="73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93571CD6-02FF-2871-04AE-7E5CE7942F49}"/>
                </a:ext>
              </a:extLst>
            </p:cNvPr>
            <p:cNvSpPr/>
            <p:nvPr/>
          </p:nvSpPr>
          <p:spPr>
            <a:xfrm>
              <a:off x="1" y="2094522"/>
              <a:ext cx="1151999" cy="342312"/>
            </a:xfrm>
            <a:prstGeom prst="rect">
              <a:avLst/>
            </a:prstGeom>
            <a:solidFill>
              <a:srgbClr val="212227">
                <a:alpha val="73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noFill/>
              </a:endParaRPr>
            </a:p>
          </p:txBody>
        </p: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1515951D-D497-7FE4-4C79-F6926E31DC3B}"/>
                </a:ext>
              </a:extLst>
            </p:cNvPr>
            <p:cNvCxnSpPr>
              <a:cxnSpLocks/>
            </p:cNvCxnSpPr>
            <p:nvPr/>
          </p:nvCxnSpPr>
          <p:spPr>
            <a:xfrm>
              <a:off x="9000" y="2094523"/>
              <a:ext cx="1134000" cy="0"/>
            </a:xfrm>
            <a:prstGeom prst="line">
              <a:avLst/>
            </a:prstGeom>
            <a:ln w="6350">
              <a:solidFill>
                <a:srgbClr val="21222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5785E3FC-F8E6-A955-C894-17B043D5C42D}"/>
                </a:ext>
              </a:extLst>
            </p:cNvPr>
            <p:cNvCxnSpPr>
              <a:cxnSpLocks/>
            </p:cNvCxnSpPr>
            <p:nvPr/>
          </p:nvCxnSpPr>
          <p:spPr>
            <a:xfrm>
              <a:off x="9000" y="2436836"/>
              <a:ext cx="1134000" cy="0"/>
            </a:xfrm>
            <a:prstGeom prst="line">
              <a:avLst/>
            </a:prstGeom>
            <a:ln w="6350">
              <a:solidFill>
                <a:srgbClr val="21222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B78BE06B-D821-B46D-CF10-258A1580D5A4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63089"/>
              <a:ext cx="1152000" cy="0"/>
            </a:xfrm>
            <a:prstGeom prst="line">
              <a:avLst/>
            </a:prstGeom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23C76522-8896-F788-F774-372605D411A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436836"/>
              <a:ext cx="1152000" cy="0"/>
            </a:xfrm>
            <a:prstGeom prst="line">
              <a:avLst/>
            </a:prstGeom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79FDD059-7A5C-5DCD-2D91-0998C3629B32}"/>
              </a:ext>
            </a:extLst>
          </p:cNvPr>
          <p:cNvGrpSpPr/>
          <p:nvPr userDrawn="1"/>
        </p:nvGrpSpPr>
        <p:grpSpPr>
          <a:xfrm>
            <a:off x="0" y="1263089"/>
            <a:ext cx="1152000" cy="396083"/>
            <a:chOff x="-6350" y="2073408"/>
            <a:chExt cx="1152000" cy="396083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607D3D4E-A1C6-C63B-9797-3D50552DAC58}"/>
                </a:ext>
              </a:extLst>
            </p:cNvPr>
            <p:cNvSpPr>
              <a:spLocks/>
            </p:cNvSpPr>
            <p:nvPr/>
          </p:nvSpPr>
          <p:spPr>
            <a:xfrm>
              <a:off x="-6350" y="2116690"/>
              <a:ext cx="1152000" cy="307777"/>
            </a:xfrm>
            <a:prstGeom prst="rect">
              <a:avLst/>
            </a:prstGeom>
            <a:noFill/>
            <a:ln w="9525">
              <a:noFill/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108000" bIns="0" rtlCol="0" anchor="ctr">
              <a:noAutofit/>
            </a:bodyPr>
            <a:lstStyle/>
            <a:p>
              <a:pPr algn="l"/>
              <a:r>
                <a:rPr lang="ko-KR" altLang="en-US" sz="900" b="1" dirty="0">
                  <a:solidFill>
                    <a:srgbClr val="BD9C7C"/>
                  </a:solidFill>
                  <a:effectLst>
                    <a:glow rad="127000">
                      <a:schemeClr val="tx1">
                        <a:lumMod val="75000"/>
                        <a:lumOff val="25000"/>
                      </a:schemeClr>
                    </a:glow>
                  </a:effectLst>
                  <a:latin typeface="페이퍼로지 6 SemiBold" pitchFamily="2" charset="-127"/>
                  <a:ea typeface="페이퍼로지 6 SemiBold" pitchFamily="2" charset="-127"/>
                </a:rPr>
                <a:t>개요</a:t>
              </a:r>
            </a:p>
          </p:txBody>
        </p: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A467FA7A-B2E3-B1F5-598D-D2F6538D4F5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6350" y="2073408"/>
              <a:ext cx="1134280" cy="0"/>
            </a:xfrm>
            <a:prstGeom prst="line">
              <a:avLst/>
            </a:prstGeom>
            <a:ln w="3175">
              <a:solidFill>
                <a:srgbClr val="21222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3B1956B5-93FE-7E8A-80BE-EB686953ED55}"/>
                </a:ext>
              </a:extLst>
            </p:cNvPr>
            <p:cNvCxnSpPr/>
            <p:nvPr userDrawn="1"/>
          </p:nvCxnSpPr>
          <p:spPr>
            <a:xfrm>
              <a:off x="-6350" y="2469491"/>
              <a:ext cx="1134280" cy="0"/>
            </a:xfrm>
            <a:prstGeom prst="line">
              <a:avLst/>
            </a:prstGeom>
            <a:ln w="3175">
              <a:solidFill>
                <a:srgbClr val="21222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71988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아크패시브-깨달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C34520F-CE2E-77CC-A6BA-3CC26BC04C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EFBDF4F-6DC5-6DE6-2281-CFC48A56CC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27713" y="6664973"/>
            <a:ext cx="664287" cy="193027"/>
          </a:xfrm>
        </p:spPr>
        <p:txBody>
          <a:bodyPr wrap="none" lIns="0" tIns="0" rIns="234000" bIns="54000">
            <a:spAutoFit/>
          </a:bodyPr>
          <a:lstStyle>
            <a:lvl1pPr>
              <a:defRPr sz="900" i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</a:lstStyle>
          <a:p>
            <a:r>
              <a:rPr lang="en-US" altLang="ko-KR" dirty="0"/>
              <a:t>p.</a:t>
            </a:r>
            <a:fld id="{F73ABF26-2481-4A4F-AAAF-44C326750F6E}" type="slidenum">
              <a:rPr lang="ko-KR" altLang="en-US" smtClean="0"/>
              <a:pPr/>
              <a:t>‹#›</a:t>
            </a:fld>
            <a:r>
              <a:rPr lang="en-US" altLang="ko-KR" dirty="0"/>
              <a:t>/20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403AF6D-236D-B0C6-A11D-F750CC4BE1F6}"/>
              </a:ext>
            </a:extLst>
          </p:cNvPr>
          <p:cNvSpPr>
            <a:spLocks/>
          </p:cNvSpPr>
          <p:nvPr userDrawn="1"/>
        </p:nvSpPr>
        <p:spPr>
          <a:xfrm>
            <a:off x="0" y="0"/>
            <a:ext cx="115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" name="그림 9" descr="텍스트, 폰트, 타이포그래피, 그래픽이(가) 표시된 사진&#10;&#10;자동 생성된 설명">
            <a:extLst>
              <a:ext uri="{FF2B5EF4-FFF2-40B4-BE49-F238E27FC236}">
                <a16:creationId xmlns:a16="http://schemas.microsoft.com/office/drawing/2014/main" id="{36521228-C3DC-66C6-65A8-6DADF6EF077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8" t="-7659" r="7927" b="18450"/>
          <a:stretch/>
        </p:blipFill>
        <p:spPr>
          <a:xfrm>
            <a:off x="64186" y="485980"/>
            <a:ext cx="998871" cy="316544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4CC38695-72BC-A7DE-F22D-D8A334C41C1D}"/>
              </a:ext>
            </a:extLst>
          </p:cNvPr>
          <p:cNvGrpSpPr/>
          <p:nvPr/>
        </p:nvGrpSpPr>
        <p:grpSpPr>
          <a:xfrm>
            <a:off x="0" y="1263089"/>
            <a:ext cx="1152000" cy="396083"/>
            <a:chOff x="-6350" y="2073408"/>
            <a:chExt cx="1152000" cy="396083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21AC65F8-9BDE-C7C4-1B25-6878D43B9E5B}"/>
                </a:ext>
              </a:extLst>
            </p:cNvPr>
            <p:cNvSpPr>
              <a:spLocks/>
            </p:cNvSpPr>
            <p:nvPr/>
          </p:nvSpPr>
          <p:spPr>
            <a:xfrm>
              <a:off x="-6350" y="2116690"/>
              <a:ext cx="1152000" cy="307777"/>
            </a:xfrm>
            <a:prstGeom prst="rect">
              <a:avLst/>
            </a:prstGeom>
            <a:noFill/>
            <a:ln w="9525">
              <a:noFill/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108000" bIns="0" rtlCol="0" anchor="ctr">
              <a:noAutofit/>
            </a:bodyPr>
            <a:lstStyle/>
            <a:p>
              <a:pPr algn="l"/>
              <a:r>
                <a:rPr lang="ko-KR" altLang="en-US" sz="900" b="1" dirty="0">
                  <a:solidFill>
                    <a:srgbClr val="BD9C7C"/>
                  </a:solidFill>
                  <a:effectLst>
                    <a:glow rad="127000">
                      <a:schemeClr val="tx1">
                        <a:lumMod val="75000"/>
                        <a:lumOff val="25000"/>
                      </a:schemeClr>
                    </a:glow>
                  </a:effectLst>
                  <a:latin typeface="페이퍼로지 6 SemiBold" pitchFamily="2" charset="-127"/>
                  <a:ea typeface="페이퍼로지 6 SemiBold" pitchFamily="2" charset="-127"/>
                </a:rPr>
                <a:t>개요</a:t>
              </a:r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9A08520F-9027-C359-1978-60FB27D2567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6350" y="2073408"/>
              <a:ext cx="1134280" cy="0"/>
            </a:xfrm>
            <a:prstGeom prst="line">
              <a:avLst/>
            </a:prstGeom>
            <a:ln w="3175">
              <a:solidFill>
                <a:srgbClr val="21222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A570FB54-7266-677F-03B5-DC8C869CEC42}"/>
                </a:ext>
              </a:extLst>
            </p:cNvPr>
            <p:cNvCxnSpPr/>
            <p:nvPr userDrawn="1"/>
          </p:nvCxnSpPr>
          <p:spPr>
            <a:xfrm>
              <a:off x="-6350" y="2469491"/>
              <a:ext cx="1134280" cy="0"/>
            </a:xfrm>
            <a:prstGeom prst="line">
              <a:avLst/>
            </a:prstGeom>
            <a:ln w="3175">
              <a:solidFill>
                <a:srgbClr val="21222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D60C4E6-3D53-9496-AAE9-97B0084F763E}"/>
              </a:ext>
            </a:extLst>
          </p:cNvPr>
          <p:cNvGrpSpPr/>
          <p:nvPr/>
        </p:nvGrpSpPr>
        <p:grpSpPr>
          <a:xfrm>
            <a:off x="0" y="1702454"/>
            <a:ext cx="1152000" cy="352801"/>
            <a:chOff x="-6350" y="2116690"/>
            <a:chExt cx="1152000" cy="352801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7A72A05A-38AA-246B-1881-5E89CA7C47B0}"/>
                </a:ext>
              </a:extLst>
            </p:cNvPr>
            <p:cNvSpPr>
              <a:spLocks/>
            </p:cNvSpPr>
            <p:nvPr/>
          </p:nvSpPr>
          <p:spPr>
            <a:xfrm>
              <a:off x="-6350" y="2116690"/>
              <a:ext cx="1152000" cy="307777"/>
            </a:xfrm>
            <a:prstGeom prst="rect">
              <a:avLst/>
            </a:prstGeom>
            <a:noFill/>
            <a:ln w="9525">
              <a:noFill/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108000" bIns="0" rtlCol="0" anchor="ctr">
              <a:noAutofit/>
            </a:bodyPr>
            <a:lstStyle/>
            <a:p>
              <a:pPr algn="l"/>
              <a:r>
                <a:rPr lang="ko-KR" altLang="en-US" sz="900" b="1" dirty="0">
                  <a:solidFill>
                    <a:srgbClr val="BD9C7C"/>
                  </a:solidFill>
                  <a:effectLst>
                    <a:glow rad="127000">
                      <a:schemeClr val="tx1">
                        <a:lumMod val="75000"/>
                        <a:lumOff val="25000"/>
                      </a:schemeClr>
                    </a:glow>
                  </a:effectLst>
                  <a:latin typeface="페이퍼로지 6 SemiBold" pitchFamily="2" charset="-127"/>
                  <a:ea typeface="페이퍼로지 6 SemiBold" pitchFamily="2" charset="-127"/>
                </a:rPr>
                <a:t>아이덴티티</a:t>
              </a:r>
            </a:p>
          </p:txBody>
        </p: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B1501057-56B2-7971-4DAA-AA375E1D6665}"/>
                </a:ext>
              </a:extLst>
            </p:cNvPr>
            <p:cNvCxnSpPr/>
            <p:nvPr userDrawn="1"/>
          </p:nvCxnSpPr>
          <p:spPr>
            <a:xfrm>
              <a:off x="-6350" y="2469491"/>
              <a:ext cx="1134280" cy="0"/>
            </a:xfrm>
            <a:prstGeom prst="line">
              <a:avLst/>
            </a:prstGeom>
            <a:ln w="3175">
              <a:solidFill>
                <a:srgbClr val="21222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66BFC5AA-168F-73CE-1C0E-018125306D51}"/>
              </a:ext>
            </a:extLst>
          </p:cNvPr>
          <p:cNvGrpSpPr/>
          <p:nvPr userDrawn="1"/>
        </p:nvGrpSpPr>
        <p:grpSpPr>
          <a:xfrm>
            <a:off x="0" y="2220575"/>
            <a:ext cx="1273087" cy="1516059"/>
            <a:chOff x="0" y="2333645"/>
            <a:chExt cx="1273087" cy="1516059"/>
          </a:xfrm>
        </p:grpSpPr>
        <p:sp>
          <p:nvSpPr>
            <p:cNvPr id="3" name="이등변 삼각형 2">
              <a:extLst>
                <a:ext uri="{FF2B5EF4-FFF2-40B4-BE49-F238E27FC236}">
                  <a16:creationId xmlns:a16="http://schemas.microsoft.com/office/drawing/2014/main" id="{F7CF472D-5B71-4525-7A2D-512B00C1DA11}"/>
                </a:ext>
              </a:extLst>
            </p:cNvPr>
            <p:cNvSpPr/>
            <p:nvPr/>
          </p:nvSpPr>
          <p:spPr>
            <a:xfrm rot="5400000">
              <a:off x="1114889" y="2517869"/>
              <a:ext cx="195309" cy="121087"/>
            </a:xfrm>
            <a:prstGeom prst="triangle">
              <a:avLst/>
            </a:prstGeom>
            <a:solidFill>
              <a:srgbClr val="212227"/>
            </a:solidFill>
            <a:ln w="190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23E3E42B-DBDD-FB1B-35B6-E3552F047637}"/>
                </a:ext>
              </a:extLst>
            </p:cNvPr>
            <p:cNvGrpSpPr/>
            <p:nvPr/>
          </p:nvGrpSpPr>
          <p:grpSpPr>
            <a:xfrm>
              <a:off x="0" y="2333645"/>
              <a:ext cx="1152000" cy="489534"/>
              <a:chOff x="1652149" y="1346100"/>
              <a:chExt cx="1152000" cy="489534"/>
            </a:xfrm>
          </p:grpSpPr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DB49416B-D982-7207-0B0C-EE8DB7DC1128}"/>
                  </a:ext>
                </a:extLst>
              </p:cNvPr>
              <p:cNvSpPr/>
              <p:nvPr/>
            </p:nvSpPr>
            <p:spPr>
              <a:xfrm>
                <a:off x="1652150" y="1346100"/>
                <a:ext cx="1151999" cy="489534"/>
              </a:xfrm>
              <a:prstGeom prst="rect">
                <a:avLst/>
              </a:prstGeom>
              <a:solidFill>
                <a:srgbClr val="212227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noFill/>
                </a:endParaRPr>
              </a:p>
            </p:txBody>
          </p: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5C15550A-C8B2-AFB9-F084-B066465059D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652149" y="1436979"/>
                <a:ext cx="1152000" cy="307777"/>
              </a:xfrm>
              <a:prstGeom prst="rect">
                <a:avLst/>
              </a:prstGeom>
              <a:noFill/>
              <a:ln w="9525">
                <a:noFill/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0" rIns="108000" bIns="0" rtlCol="0" anchor="ctr">
                <a:noAutofit/>
              </a:bodyPr>
              <a:lstStyle/>
              <a:p>
                <a:pPr algn="l">
                  <a:spcAft>
                    <a:spcPts val="200"/>
                  </a:spcAft>
                </a:pPr>
                <a:r>
                  <a:rPr lang="ko-KR" altLang="en-US" sz="1200" b="1" dirty="0">
                    <a:solidFill>
                      <a:schemeClr val="bg1"/>
                    </a:solidFill>
                    <a:effectLst>
                      <a:glow rad="127000">
                        <a:schemeClr val="tx1"/>
                      </a:glow>
                    </a:effectLst>
                    <a:latin typeface="페이퍼로지 6 SemiBold" pitchFamily="2" charset="-127"/>
                    <a:ea typeface="페이퍼로지 6 SemiBold" pitchFamily="2" charset="-127"/>
                  </a:rPr>
                  <a:t>아크패시브</a:t>
                </a:r>
                <a:endParaRPr lang="en-US" altLang="ko-KR" sz="1200" b="1" dirty="0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페이퍼로지 6 SemiBold" pitchFamily="2" charset="-127"/>
                  <a:ea typeface="페이퍼로지 6 SemiBold" pitchFamily="2" charset="-127"/>
                </a:endParaRPr>
              </a:p>
              <a:p>
                <a:pPr algn="l">
                  <a:spcAft>
                    <a:spcPts val="200"/>
                  </a:spcAft>
                </a:pPr>
                <a:r>
                  <a:rPr lang="en-US" altLang="ko-KR" sz="1200" b="1" dirty="0">
                    <a:solidFill>
                      <a:schemeClr val="bg1"/>
                    </a:solidFill>
                    <a:effectLst>
                      <a:glow rad="127000">
                        <a:schemeClr val="tx1"/>
                      </a:glow>
                    </a:effectLst>
                    <a:latin typeface="페이퍼로지 6 SemiBold" pitchFamily="2" charset="-127"/>
                    <a:ea typeface="페이퍼로지 6 SemiBold" pitchFamily="2" charset="-127"/>
                  </a:rPr>
                  <a:t>: </a:t>
                </a:r>
                <a:r>
                  <a:rPr lang="ko-KR" altLang="en-US" sz="1200" b="1" dirty="0">
                    <a:solidFill>
                      <a:schemeClr val="bg1"/>
                    </a:solidFill>
                    <a:effectLst>
                      <a:glow rad="127000">
                        <a:schemeClr val="tx1"/>
                      </a:glow>
                    </a:effectLst>
                    <a:latin typeface="페이퍼로지 6 SemiBold" pitchFamily="2" charset="-127"/>
                    <a:ea typeface="페이퍼로지 6 SemiBold" pitchFamily="2" charset="-127"/>
                  </a:rPr>
                  <a:t>깨달음</a:t>
                </a:r>
                <a:endParaRPr lang="ko-KR" altLang="en-US" sz="1400" b="1" dirty="0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페이퍼로지 6 SemiBold" pitchFamily="2" charset="-127"/>
                  <a:ea typeface="페이퍼로지 6 SemiBold" pitchFamily="2" charset="-127"/>
                </a:endParaRPr>
              </a:p>
            </p:txBody>
          </p:sp>
        </p:grp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BDB1B14D-0F91-F3F9-35FE-C0B0F822750A}"/>
                </a:ext>
              </a:extLst>
            </p:cNvPr>
            <p:cNvSpPr/>
            <p:nvPr/>
          </p:nvSpPr>
          <p:spPr>
            <a:xfrm>
              <a:off x="1" y="2823179"/>
              <a:ext cx="1151999" cy="342312"/>
            </a:xfrm>
            <a:prstGeom prst="rect">
              <a:avLst/>
            </a:prstGeom>
            <a:solidFill>
              <a:srgbClr val="212227">
                <a:alpha val="73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187D0AE0-A49F-0722-0F6B-5CF9F407B6FD}"/>
                </a:ext>
              </a:extLst>
            </p:cNvPr>
            <p:cNvSpPr/>
            <p:nvPr/>
          </p:nvSpPr>
          <p:spPr>
            <a:xfrm>
              <a:off x="1" y="3165078"/>
              <a:ext cx="1151999" cy="342312"/>
            </a:xfrm>
            <a:prstGeom prst="rect">
              <a:avLst/>
            </a:prstGeom>
            <a:solidFill>
              <a:srgbClr val="212227">
                <a:alpha val="73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noFill/>
              </a:endParaRPr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69D12372-0B7F-E95A-4B51-F34C9ADEAF3B}"/>
                </a:ext>
              </a:extLst>
            </p:cNvPr>
            <p:cNvCxnSpPr>
              <a:cxnSpLocks/>
            </p:cNvCxnSpPr>
            <p:nvPr/>
          </p:nvCxnSpPr>
          <p:spPr>
            <a:xfrm>
              <a:off x="9000" y="3165079"/>
              <a:ext cx="1134000" cy="0"/>
            </a:xfrm>
            <a:prstGeom prst="line">
              <a:avLst/>
            </a:prstGeom>
            <a:ln w="6350">
              <a:solidFill>
                <a:srgbClr val="21222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14F3A1CD-F44B-E414-C2CF-F9157854116B}"/>
                </a:ext>
              </a:extLst>
            </p:cNvPr>
            <p:cNvCxnSpPr>
              <a:cxnSpLocks/>
            </p:cNvCxnSpPr>
            <p:nvPr/>
          </p:nvCxnSpPr>
          <p:spPr>
            <a:xfrm>
              <a:off x="9000" y="3507392"/>
              <a:ext cx="1134000" cy="0"/>
            </a:xfrm>
            <a:prstGeom prst="line">
              <a:avLst/>
            </a:prstGeom>
            <a:ln w="6350">
              <a:solidFill>
                <a:srgbClr val="21222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64651B02-EC5D-C84C-C793-FF8B2F18AA9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33645"/>
              <a:ext cx="1152000" cy="0"/>
            </a:xfrm>
            <a:prstGeom prst="line">
              <a:avLst/>
            </a:prstGeom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89431068-895C-0BB7-CB2F-410494D8AD68}"/>
                </a:ext>
              </a:extLst>
            </p:cNvPr>
            <p:cNvSpPr/>
            <p:nvPr/>
          </p:nvSpPr>
          <p:spPr>
            <a:xfrm>
              <a:off x="1" y="3507390"/>
              <a:ext cx="1151999" cy="342312"/>
            </a:xfrm>
            <a:prstGeom prst="rect">
              <a:avLst/>
            </a:prstGeom>
            <a:solidFill>
              <a:srgbClr val="212227">
                <a:alpha val="73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noFill/>
              </a:endParaRPr>
            </a:p>
          </p:txBody>
        </p: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740719C4-253A-1028-423A-6EA4B3CEDDA5}"/>
                </a:ext>
              </a:extLst>
            </p:cNvPr>
            <p:cNvCxnSpPr>
              <a:cxnSpLocks/>
            </p:cNvCxnSpPr>
            <p:nvPr/>
          </p:nvCxnSpPr>
          <p:spPr>
            <a:xfrm>
              <a:off x="9000" y="3849704"/>
              <a:ext cx="1134000" cy="0"/>
            </a:xfrm>
            <a:prstGeom prst="line">
              <a:avLst/>
            </a:prstGeom>
            <a:ln w="6350">
              <a:solidFill>
                <a:srgbClr val="21222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8CAF343D-D6F9-D330-E74B-95B45DC25E2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849704"/>
              <a:ext cx="1152000" cy="0"/>
            </a:xfrm>
            <a:prstGeom prst="line">
              <a:avLst/>
            </a:prstGeom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922647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E3EF13-67F3-5218-AC03-8F67A0707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36B2E27-B4B3-1758-8BEC-0B0F9C4B49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049FB90-8A11-521C-8C09-7CAE0C357C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31882F5-33B2-525D-BF91-A6E0FD933B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4EAA8B9-B7CC-96D3-CF78-95F57C6EDE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13655FB-BCAD-4E66-6A9F-AE3BDF84BF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ABF26-2481-4A4F-AAAF-44C326750F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32422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7911B4-D502-FA96-59BB-68E70A39D9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19E2C41-7172-FEBF-2C6D-EC0F65DD84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F065E2A-6596-7167-16AC-E59FE964B4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E427F73-DBA8-F5DF-37D5-90E556241C2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D9628E8-6699-469C-F900-7E82387B555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82D50C1-DBB4-D99C-F65D-C8357AD5A8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67085C2-DC02-144B-E6D1-7F8B71017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A131927-ACD1-FF21-7FDE-5F8068750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ABF26-2481-4A4F-AAAF-44C326750F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43850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436D68-BE5E-F881-A7E8-B1F42BE0B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4C406CA-410D-DCA1-5AD7-3165CC2761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7634E0B-7E8D-3BD9-DF7F-73648A4558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3CB48A0-5F3A-86C2-4103-91430460E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ABF26-2481-4A4F-AAAF-44C326750F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41701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DC16FD9-A24D-4AD7-2817-E704C047A6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4F064B5-1FBB-D1E6-662F-8F8D51F1B6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E7C3125-44E0-AA96-3C0F-C9A0CED6B37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A1178EA-67AF-6F7D-99C3-68E3BC5EE0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7A497A-62F2-EEC6-1419-90E1FCB167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F73ABF26-2481-4A4F-AAAF-44C326750F6E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142087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66" r:id="rId4"/>
    <p:sldLayoutId id="2147483667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3" Type="http://schemas.microsoft.com/office/2007/relationships/hdphoto" Target="../media/hdphoto4.wdp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2" Type="http://schemas.openxmlformats.org/officeDocument/2006/relationships/image" Target="../media/image28.png"/><Relationship Id="rId16" Type="http://schemas.openxmlformats.org/officeDocument/2006/relationships/image" Target="../media/image4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5" Type="http://schemas.openxmlformats.org/officeDocument/2006/relationships/image" Target="../media/image4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Relationship Id="rId14" Type="http://schemas.openxmlformats.org/officeDocument/2006/relationships/image" Target="../media/image3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microsoft.com/office/2007/relationships/hdphoto" Target="../media/hdphoto3.wd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21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.png"/><Relationship Id="rId5" Type="http://schemas.openxmlformats.org/officeDocument/2006/relationships/image" Target="../media/image11.png"/><Relationship Id="rId4" Type="http://schemas.openxmlformats.org/officeDocument/2006/relationships/image" Target="../media/image19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2360EF-F793-AF98-890A-D69F250825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63F58013-64D5-9EE0-1F67-C230E6A963C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600409" y="102855"/>
            <a:ext cx="487362" cy="246062"/>
          </a:xfrm>
        </p:spPr>
        <p:txBody>
          <a:bodyPr>
            <a:normAutofit/>
          </a:bodyPr>
          <a:lstStyle/>
          <a:p>
            <a:r>
              <a:rPr lang="ko-KR" altLang="en-US" sz="800" dirty="0">
                <a:solidFill>
                  <a:schemeClr val="bg1"/>
                </a:solidFill>
              </a:rPr>
              <a:t>개요</a:t>
            </a:r>
          </a:p>
        </p:txBody>
      </p:sp>
      <p:pic>
        <p:nvPicPr>
          <p:cNvPr id="35" name="그림 34" descr="CG 아트워크, 가상의 캐릭터, 디지털 합성, 인간의 얼굴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D5024112-B2AD-5659-F66F-D8D0D352BE3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46AE6C0-C363-1F19-2636-CFF7F3A4A085}"/>
              </a:ext>
            </a:extLst>
          </p:cNvPr>
          <p:cNvSpPr txBox="1"/>
          <p:nvPr/>
        </p:nvSpPr>
        <p:spPr>
          <a:xfrm>
            <a:off x="1638568" y="1202181"/>
            <a:ext cx="2150377" cy="48970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전장을 꿰뚫는 창</a:t>
            </a:r>
            <a:r>
              <a:rPr lang="en-US" altLang="ko-KR" sz="14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7211EB4-FD8D-681F-3AA5-2A80219F6C60}"/>
              </a:ext>
            </a:extLst>
          </p:cNvPr>
          <p:cNvSpPr txBox="1"/>
          <p:nvPr/>
        </p:nvSpPr>
        <p:spPr>
          <a:xfrm>
            <a:off x="4196327" y="2153554"/>
            <a:ext cx="3169674" cy="369332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altLang="ko-KR" sz="2400" spc="100" dirty="0">
                <a:ln w="19050">
                  <a:noFill/>
                </a:ln>
                <a:solidFill>
                  <a:schemeClr val="bg1"/>
                </a:solidFill>
                <a:latin typeface="빛의 계승자 Bold" panose="020B0600000101010101" pitchFamily="50" charset="-127"/>
                <a:ea typeface="빛의 계승자 Bold" panose="020B0600000101010101" pitchFamily="50" charset="-127"/>
                <a:cs typeface="Urdu Typesetting" panose="020F0502020204030204" pitchFamily="66" charset="-78"/>
              </a:rPr>
              <a:t>(L</a:t>
            </a:r>
            <a:r>
              <a:rPr lang="en-US" altLang="ko-KR" sz="1400" spc="100" dirty="0">
                <a:ln w="19050">
                  <a:noFill/>
                </a:ln>
                <a:solidFill>
                  <a:schemeClr val="bg1"/>
                </a:solidFill>
                <a:latin typeface="빛의 계승자 Bold" panose="020B0600000101010101" pitchFamily="50" charset="-127"/>
                <a:ea typeface="빛의 계승자 Bold" panose="020B0600000101010101" pitchFamily="50" charset="-127"/>
                <a:cs typeface="Urdu Typesetting" panose="020F0502020204030204" pitchFamily="66" charset="-78"/>
              </a:rPr>
              <a:t>ANCE</a:t>
            </a:r>
            <a:r>
              <a:rPr lang="en-US" altLang="ko-KR" sz="1600" spc="100" dirty="0">
                <a:ln w="19050">
                  <a:noFill/>
                </a:ln>
                <a:solidFill>
                  <a:schemeClr val="bg1"/>
                </a:solidFill>
                <a:latin typeface="빛의 계승자 Bold" panose="020B0600000101010101" pitchFamily="50" charset="-127"/>
                <a:ea typeface="빛의 계승자 Bold" panose="020B0600000101010101" pitchFamily="50" charset="-127"/>
                <a:cs typeface="Urdu Typesetting" panose="020F0502020204030204" pitchFamily="66" charset="-78"/>
              </a:rPr>
              <a:t> </a:t>
            </a:r>
            <a:r>
              <a:rPr lang="en-US" altLang="ko-KR" sz="2400" spc="100" dirty="0">
                <a:ln w="19050">
                  <a:noFill/>
                </a:ln>
                <a:solidFill>
                  <a:schemeClr val="bg1"/>
                </a:solidFill>
                <a:latin typeface="빛의 계승자 Bold" panose="020B0600000101010101" pitchFamily="50" charset="-127"/>
                <a:ea typeface="빛의 계승자 Bold" panose="020B0600000101010101" pitchFamily="50" charset="-127"/>
                <a:cs typeface="Urdu Typesetting" panose="020F0502020204030204" pitchFamily="66" charset="-78"/>
              </a:rPr>
              <a:t>M</a:t>
            </a:r>
            <a:r>
              <a:rPr lang="en-US" altLang="ko-KR" sz="1400" spc="100" dirty="0">
                <a:ln w="19050">
                  <a:noFill/>
                </a:ln>
                <a:solidFill>
                  <a:schemeClr val="bg1"/>
                </a:solidFill>
                <a:latin typeface="빛의 계승자 Bold" panose="020B0600000101010101" pitchFamily="50" charset="-127"/>
                <a:ea typeface="빛의 계승자 Bold" panose="020B0600000101010101" pitchFamily="50" charset="-127"/>
                <a:cs typeface="Urdu Typesetting" panose="020F0502020204030204" pitchFamily="66" charset="-78"/>
              </a:rPr>
              <a:t>ASTER</a:t>
            </a:r>
            <a:r>
              <a:rPr lang="en-US" altLang="ko-KR" sz="2400" spc="100" dirty="0">
                <a:ln w="19050">
                  <a:noFill/>
                </a:ln>
                <a:solidFill>
                  <a:schemeClr val="bg1"/>
                </a:solidFill>
                <a:latin typeface="빛의 계승자 Bold" panose="020B0600000101010101" pitchFamily="50" charset="-127"/>
                <a:ea typeface="빛의 계승자 Bold" panose="020B0600000101010101" pitchFamily="50" charset="-127"/>
                <a:cs typeface="Urdu Typesetting" panose="020F0502020204030204" pitchFamily="66" charset="-78"/>
              </a:rPr>
              <a:t>)</a:t>
            </a:r>
            <a:endParaRPr lang="en-US" altLang="ko-KR" sz="1400" spc="100" dirty="0">
              <a:ln w="19050">
                <a:noFill/>
              </a:ln>
              <a:solidFill>
                <a:schemeClr val="bg1"/>
              </a:solidFill>
              <a:latin typeface="빛의 계승자 Bold" panose="020B0600000101010101" pitchFamily="50" charset="-127"/>
              <a:ea typeface="빛의 계승자 Bold" panose="020B0600000101010101" pitchFamily="50" charset="-127"/>
              <a:cs typeface="Urdu Typesetting" panose="020F0502020204030204" pitchFamily="66" charset="-78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811A6D-B4BE-39E8-3F27-7FBF6CD3329B}"/>
              </a:ext>
            </a:extLst>
          </p:cNvPr>
          <p:cNvSpPr txBox="1"/>
          <p:nvPr/>
        </p:nvSpPr>
        <p:spPr>
          <a:xfrm>
            <a:off x="1039862" y="1691889"/>
            <a:ext cx="3347788" cy="923330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ko-KR" altLang="en-US" sz="6000" b="1" spc="800" dirty="0">
                <a:solidFill>
                  <a:schemeClr val="bg1"/>
                </a:solidFill>
                <a:effectLst>
                  <a:glow rad="127000">
                    <a:schemeClr val="bg1">
                      <a:lumMod val="65000"/>
                      <a:alpha val="22000"/>
                    </a:schemeClr>
                  </a:glo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  <a:cs typeface="함초롬바탕" panose="02030604000101010101" pitchFamily="18" charset="-127"/>
              </a:rPr>
              <a:t>창술사</a:t>
            </a:r>
            <a:endParaRPr lang="en-US" altLang="ko-KR" sz="5400" b="1" spc="800" dirty="0">
              <a:solidFill>
                <a:schemeClr val="bg1"/>
              </a:solidFill>
              <a:effectLst>
                <a:glow rad="127000">
                  <a:schemeClr val="bg1">
                    <a:lumMod val="65000"/>
                    <a:alpha val="22000"/>
                  </a:schemeClr>
                </a:glow>
              </a:effectLst>
              <a:latin typeface="빛의 계승자 Bold" panose="020B0600000101010101" pitchFamily="50" charset="-127"/>
              <a:ea typeface="빛의 계승자 Bold" panose="020B0600000101010101" pitchFamily="50" charset="-127"/>
              <a:cs typeface="함초롬바탕" panose="0203060400010101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5A6F6D-B468-D663-2695-DCCD24ADD975}"/>
              </a:ext>
            </a:extLst>
          </p:cNvPr>
          <p:cNvSpPr txBox="1"/>
          <p:nvPr/>
        </p:nvSpPr>
        <p:spPr>
          <a:xfrm>
            <a:off x="9845954" y="6068821"/>
            <a:ext cx="2150377" cy="48970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ko-KR" altLang="en-US" sz="1400" spc="8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홍진선</a:t>
            </a:r>
            <a:endParaRPr lang="en-US" altLang="ko-KR" sz="1400" spc="8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007930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A2C2D2-BA39-63E5-4C87-EA3EA11377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그룹 32">
            <a:extLst>
              <a:ext uri="{FF2B5EF4-FFF2-40B4-BE49-F238E27FC236}">
                <a16:creationId xmlns:a16="http://schemas.microsoft.com/office/drawing/2014/main" id="{F09034BA-FA70-987D-9FCE-0F82AB533A5D}"/>
              </a:ext>
            </a:extLst>
          </p:cNvPr>
          <p:cNvGrpSpPr/>
          <p:nvPr/>
        </p:nvGrpSpPr>
        <p:grpSpPr>
          <a:xfrm>
            <a:off x="0" y="2732801"/>
            <a:ext cx="1152000" cy="991988"/>
            <a:chOff x="0" y="2840447"/>
            <a:chExt cx="1152000" cy="991988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21DC5F88-247D-0DA3-B2A6-83353C0DE418}"/>
                </a:ext>
              </a:extLst>
            </p:cNvPr>
            <p:cNvSpPr>
              <a:spLocks/>
            </p:cNvSpPr>
            <p:nvPr/>
          </p:nvSpPr>
          <p:spPr>
            <a:xfrm>
              <a:off x="0" y="2840447"/>
              <a:ext cx="1152000" cy="307777"/>
            </a:xfrm>
            <a:prstGeom prst="rect">
              <a:avLst/>
            </a:prstGeom>
            <a:noFill/>
            <a:ln w="9525">
              <a:noFill/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108000" bIns="0" rtlCol="0" anchor="ctr">
              <a:no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</a:rPr>
                <a:t>- </a:t>
              </a:r>
              <a:r>
                <a:rPr lang="ko-KR" altLang="en-US" sz="900" dirty="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</a:rPr>
                <a:t>깨달음 효과 구성</a:t>
              </a: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3D9CDEBC-B1BF-E770-3AA6-2E57CCE58211}"/>
                </a:ext>
              </a:extLst>
            </p:cNvPr>
            <p:cNvSpPr>
              <a:spLocks/>
            </p:cNvSpPr>
            <p:nvPr/>
          </p:nvSpPr>
          <p:spPr>
            <a:xfrm>
              <a:off x="0" y="3182346"/>
              <a:ext cx="1152000" cy="307777"/>
            </a:xfrm>
            <a:prstGeom prst="rect">
              <a:avLst/>
            </a:prstGeom>
            <a:noFill/>
            <a:ln w="9525">
              <a:noFill/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108000" bIns="0" rtlCol="0" anchor="ctr">
              <a:noAutofit/>
            </a:bodyPr>
            <a:lstStyle/>
            <a:p>
              <a:r>
                <a:rPr lang="en-US" altLang="ko-KR" sz="900" dirty="0">
                  <a:solidFill>
                    <a:srgbClr val="BD9C7C"/>
                  </a:solidFill>
                  <a:latin typeface="페이퍼로지 5 Medium" pitchFamily="2" charset="-127"/>
                  <a:ea typeface="페이퍼로지 5 Medium" pitchFamily="2" charset="-127"/>
                </a:rPr>
                <a:t>- </a:t>
              </a:r>
              <a:r>
                <a:rPr lang="ko-KR" altLang="en-US" sz="900" dirty="0">
                  <a:solidFill>
                    <a:srgbClr val="BD9C7C"/>
                  </a:solidFill>
                  <a:latin typeface="페이퍼로지 5 Medium" pitchFamily="2" charset="-127"/>
                  <a:ea typeface="페이퍼로지 5 Medium" pitchFamily="2" charset="-127"/>
                </a:rPr>
                <a:t>연계형 효과</a:t>
              </a: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C782E1A5-D085-9362-AEF3-471F1CA51543}"/>
                </a:ext>
              </a:extLst>
            </p:cNvPr>
            <p:cNvSpPr>
              <a:spLocks/>
            </p:cNvSpPr>
            <p:nvPr/>
          </p:nvSpPr>
          <p:spPr>
            <a:xfrm>
              <a:off x="0" y="3524658"/>
              <a:ext cx="1152000" cy="307777"/>
            </a:xfrm>
            <a:prstGeom prst="rect">
              <a:avLst/>
            </a:prstGeom>
            <a:noFill/>
            <a:ln w="9525">
              <a:noFill/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108000" bIns="0" rtlCol="0" anchor="ctr">
              <a:noAutofit/>
            </a:bodyPr>
            <a:lstStyle/>
            <a:p>
              <a:r>
                <a:rPr lang="en-US" altLang="ko-KR" sz="900" dirty="0">
                  <a:solidFill>
                    <a:srgbClr val="BD9C7C"/>
                  </a:solidFill>
                  <a:latin typeface="페이퍼로지 5 Medium" pitchFamily="2" charset="-127"/>
                  <a:ea typeface="페이퍼로지 5 Medium" pitchFamily="2" charset="-127"/>
                </a:rPr>
                <a:t>- </a:t>
              </a:r>
              <a:r>
                <a:rPr lang="ko-KR" altLang="en-US" sz="900" dirty="0">
                  <a:solidFill>
                    <a:srgbClr val="BD9C7C"/>
                  </a:solidFill>
                  <a:latin typeface="페이퍼로지 5 Medium" pitchFamily="2" charset="-127"/>
                  <a:ea typeface="페이퍼로지 5 Medium" pitchFamily="2" charset="-127"/>
                </a:rPr>
                <a:t>비연계형 효과</a:t>
              </a:r>
            </a:p>
          </p:txBody>
        </p:sp>
      </p:grp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931CEE4A-F8DD-6E0E-4086-B412D3694A7E}"/>
              </a:ext>
            </a:extLst>
          </p:cNvPr>
          <p:cNvSpPr/>
          <p:nvPr/>
        </p:nvSpPr>
        <p:spPr>
          <a:xfrm>
            <a:off x="1152001" y="0"/>
            <a:ext cx="11040000" cy="52387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Ins="180000" rtlCol="0" anchor="ctr"/>
          <a:lstStyle/>
          <a:p>
            <a:endParaRPr lang="ko-KR" altLang="en-US" b="1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8FD6525D-D4FE-A409-AFC0-29E5B0D5EC05}"/>
              </a:ext>
            </a:extLst>
          </p:cNvPr>
          <p:cNvSpPr/>
          <p:nvPr/>
        </p:nvSpPr>
        <p:spPr>
          <a:xfrm>
            <a:off x="1379538" y="0"/>
            <a:ext cx="3337935" cy="5238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ko-KR" altLang="en-US" sz="1600" dirty="0">
                <a:latin typeface="페이퍼로지 6 SemiBold" pitchFamily="2" charset="-127"/>
                <a:ea typeface="페이퍼로지 6 SemiBold" pitchFamily="2" charset="-127"/>
                <a:cs typeface="Pretendard SemiBold" panose="02000703000000020004" pitchFamily="2" charset="-127"/>
              </a:rPr>
              <a:t>깨달음 효과 구성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C45598D1-E27E-E0ED-149D-4A286EDB6715}"/>
              </a:ext>
            </a:extLst>
          </p:cNvPr>
          <p:cNvSpPr txBox="1"/>
          <p:nvPr/>
        </p:nvSpPr>
        <p:spPr>
          <a:xfrm>
            <a:off x="1379538" y="2363167"/>
            <a:ext cx="6203621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400"/>
              </a:spcAft>
            </a:pP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창술사의 깨달음 아크 패시브는 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1000" dirty="0">
                <a:effectLst>
                  <a:glow rad="127000">
                    <a:srgbClr val="FAFCBC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절제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 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라인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&amp;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1000" dirty="0">
                <a:effectLst>
                  <a:glow rad="127000">
                    <a:srgbClr val="FAFCBC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절정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</a:t>
            </a:r>
            <a:r>
              <a:rPr lang="ko-KR" altLang="en-US" sz="1000" dirty="0">
                <a:effectLst>
                  <a:glow rad="127000">
                    <a:srgbClr val="FAFCBC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라인의</a:t>
            </a:r>
            <a:r>
              <a:rPr lang="ko-KR" altLang="en-US" sz="1000" dirty="0">
                <a:effectLst>
                  <a:glow rad="127000">
                    <a:srgbClr val="FAFCBC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연계형 효과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와 이를 보조하는 </a:t>
            </a:r>
            <a:r>
              <a:rPr lang="ko-KR" altLang="en-US" sz="1000" dirty="0">
                <a:effectLst>
                  <a:glow rad="127000">
                    <a:srgbClr val="FAFCBC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비연계형 효과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로 구성되어 있습니다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8713AC88-260D-27D2-1F85-BFBEF88F88B6}"/>
              </a:ext>
            </a:extLst>
          </p:cNvPr>
          <p:cNvGrpSpPr/>
          <p:nvPr/>
        </p:nvGrpSpPr>
        <p:grpSpPr>
          <a:xfrm>
            <a:off x="1379538" y="1541808"/>
            <a:ext cx="10070783" cy="656206"/>
            <a:chOff x="2071109" y="1541808"/>
            <a:chExt cx="10070783" cy="656206"/>
          </a:xfrm>
        </p:grpSpPr>
        <p:sp>
          <p:nvSpPr>
            <p:cNvPr id="310" name="TextBox 309">
              <a:extLst>
                <a:ext uri="{FF2B5EF4-FFF2-40B4-BE49-F238E27FC236}">
                  <a16:creationId xmlns:a16="http://schemas.microsoft.com/office/drawing/2014/main" id="{D2DD9707-AA6A-5539-269A-FE153428EC27}"/>
                </a:ext>
              </a:extLst>
            </p:cNvPr>
            <p:cNvSpPr txBox="1"/>
            <p:nvPr/>
          </p:nvSpPr>
          <p:spPr>
            <a:xfrm>
              <a:off x="2071109" y="1541808"/>
              <a:ext cx="10070783" cy="4112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71450" indent="-171450">
                <a:lnSpc>
                  <a:spcPct val="120000"/>
                </a:lnSpc>
                <a:spcAft>
                  <a:spcPts val="300"/>
                </a:spcAft>
                <a:buClr>
                  <a:srgbClr val="FF0000"/>
                </a:buClr>
                <a:buFont typeface="Cinzel Bold" panose="00000800000000000000" pitchFamily="50" charset="0"/>
                <a:buChar char="!"/>
              </a:pPr>
              <a:r>
                <a:rPr lang="ko-KR" alt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본 문서에서는 아크패시브 깨달음 효과의 연계형 효과를 통틀어서 </a:t>
              </a:r>
              <a:r>
                <a:rPr lang="en-US" altLang="ko-KR" sz="9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‘</a:t>
              </a:r>
              <a:r>
                <a:rPr lang="en-US" altLang="ko-KR" sz="900" dirty="0">
                  <a:solidFill>
                    <a:schemeClr val="accent2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OO </a:t>
              </a:r>
              <a:r>
                <a:rPr lang="ko-KR" altLang="en-US" sz="900" dirty="0">
                  <a:solidFill>
                    <a:schemeClr val="accent2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라인</a:t>
              </a:r>
              <a:r>
                <a:rPr lang="en-US" altLang="ko-KR" sz="9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’</a:t>
              </a:r>
              <a:r>
                <a:rPr lang="ko-KR" alt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이라고 명명합니다</a:t>
              </a:r>
              <a:r>
                <a:rPr lang="en-US" altLang="ko-KR" sz="9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  <a:br>
                <a:rPr lang="en-US" altLang="ko-KR" sz="9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</a:br>
              <a:r>
                <a:rPr lang="ko-KR" alt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예를 들어 </a:t>
              </a:r>
              <a:r>
                <a:rPr lang="en-US" altLang="ko-KR" sz="9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1</a:t>
              </a:r>
              <a:r>
                <a:rPr lang="ko-KR" altLang="en-US" sz="9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티어</a:t>
              </a:r>
              <a:r>
                <a:rPr lang="ko-KR" alt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깨달음 효과인 </a:t>
              </a:r>
              <a:r>
                <a:rPr lang="en-US" altLang="ko-KR" sz="9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‘</a:t>
              </a:r>
              <a:r>
                <a:rPr lang="ko-KR" alt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절정 </a:t>
              </a:r>
              <a:r>
                <a:rPr lang="en-US" altLang="ko-KR" sz="9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Ⅰ’ </a:t>
              </a:r>
              <a:r>
                <a:rPr lang="ko-KR" alt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과 절정 </a:t>
              </a:r>
              <a:r>
                <a:rPr lang="en-US" altLang="ko-KR" sz="9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Ⅰ</a:t>
              </a:r>
              <a:r>
                <a:rPr lang="ko-KR" alt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의 연계형 효과 </a:t>
              </a:r>
              <a:r>
                <a:rPr lang="en-US" altLang="ko-KR" sz="9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‘</a:t>
              </a:r>
              <a:r>
                <a:rPr lang="ko-KR" alt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절정 </a:t>
              </a:r>
              <a:r>
                <a:rPr lang="en-US" altLang="ko-KR" sz="9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Ⅱ’ &amp; ‘</a:t>
              </a:r>
              <a:r>
                <a:rPr lang="ko-KR" alt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절정 </a:t>
              </a:r>
              <a:r>
                <a:rPr lang="en-US" altLang="ko-KR" sz="9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Ⅲ’  &amp; ‘</a:t>
              </a:r>
              <a:r>
                <a:rPr lang="ko-KR" alt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연가심공</a:t>
              </a:r>
              <a:r>
                <a:rPr lang="en-US" altLang="ko-KR" sz="9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’ </a:t>
              </a:r>
              <a:r>
                <a:rPr lang="ko-KR" alt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을 모두 포함한 구성을 ‘</a:t>
              </a:r>
              <a:r>
                <a:rPr lang="ko-KR" altLang="en-US" sz="900" dirty="0">
                  <a:solidFill>
                    <a:schemeClr val="accent2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절정 </a:t>
              </a:r>
              <a:r>
                <a:rPr lang="ko-KR" altLang="en-US" sz="900" dirty="0" err="1">
                  <a:solidFill>
                    <a:schemeClr val="accent2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라인</a:t>
              </a:r>
              <a:r>
                <a:rPr lang="ko-KR" altLang="en-US" sz="9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’으로</a:t>
              </a:r>
              <a:r>
                <a:rPr lang="ko-KR" alt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명명하고 절정 라인의 깨달음 효과를 습득한 창술사를 </a:t>
              </a:r>
              <a:r>
                <a:rPr lang="en-US" altLang="ko-KR" sz="9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‘</a:t>
              </a:r>
              <a:r>
                <a:rPr lang="ko-KR" altLang="en-US" sz="900" dirty="0">
                  <a:solidFill>
                    <a:schemeClr val="accent2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절정 창술사</a:t>
              </a:r>
              <a:r>
                <a:rPr lang="en-US" altLang="ko-KR" sz="9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’</a:t>
              </a:r>
              <a:r>
                <a:rPr lang="ko-KR" alt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라고 표현합니다</a:t>
              </a:r>
              <a:r>
                <a:rPr lang="en-US" altLang="ko-KR" sz="9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  <p:sp>
          <p:nvSpPr>
            <p:cNvPr id="317" name="TextBox 316">
              <a:extLst>
                <a:ext uri="{FF2B5EF4-FFF2-40B4-BE49-F238E27FC236}">
                  <a16:creationId xmlns:a16="http://schemas.microsoft.com/office/drawing/2014/main" id="{6735F72E-B224-9505-B5FA-153671FB4D58}"/>
                </a:ext>
              </a:extLst>
            </p:cNvPr>
            <p:cNvSpPr txBox="1"/>
            <p:nvPr/>
          </p:nvSpPr>
          <p:spPr>
            <a:xfrm>
              <a:off x="2071110" y="1953011"/>
              <a:ext cx="5292726" cy="2450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71450" indent="-171450">
                <a:lnSpc>
                  <a:spcPct val="120000"/>
                </a:lnSpc>
                <a:spcAft>
                  <a:spcPts val="300"/>
                </a:spcAft>
                <a:buClr>
                  <a:srgbClr val="FF0000"/>
                </a:buClr>
                <a:buFont typeface="Cinzel Bold" panose="00000800000000000000" pitchFamily="50" charset="0"/>
                <a:buChar char="!"/>
              </a:pPr>
              <a:r>
                <a:rPr lang="ko-KR" alt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본 문서에서는 연계되지 않고 독립적으로 습득할 수 있는 효과를 </a:t>
              </a:r>
              <a:r>
                <a:rPr lang="en-US" altLang="ko-KR" sz="9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‘</a:t>
              </a:r>
              <a:r>
                <a:rPr lang="ko-KR" altLang="en-US" sz="900" dirty="0">
                  <a:solidFill>
                    <a:schemeClr val="accent2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비연계형 효과</a:t>
              </a:r>
              <a:r>
                <a:rPr lang="en-US" altLang="ko-KR" sz="9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’</a:t>
              </a:r>
              <a:r>
                <a:rPr lang="ko-KR" alt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라고 명명합니다</a:t>
              </a:r>
              <a:r>
                <a:rPr lang="en-US" altLang="ko-KR" sz="9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 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09A40FB3-A77A-1135-B964-FCEB41C37454}"/>
              </a:ext>
            </a:extLst>
          </p:cNvPr>
          <p:cNvGrpSpPr/>
          <p:nvPr/>
        </p:nvGrpSpPr>
        <p:grpSpPr>
          <a:xfrm>
            <a:off x="1379538" y="2609388"/>
            <a:ext cx="7099057" cy="4054786"/>
            <a:chOff x="1379538" y="2609388"/>
            <a:chExt cx="7099057" cy="4054786"/>
          </a:xfrm>
        </p:grpSpPr>
        <p:pic>
          <p:nvPicPr>
            <p:cNvPr id="213" name="그림 212" descr="우주, 별자리, 은하, 대기권 밖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94848B9D-EC2E-D173-D0E3-46E5C126C5A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03" r="1" b="20769"/>
            <a:stretch/>
          </p:blipFill>
          <p:spPr>
            <a:xfrm>
              <a:off x="1379538" y="2609388"/>
              <a:ext cx="7099057" cy="4054786"/>
            </a:xfrm>
            <a:prstGeom prst="rect">
              <a:avLst/>
            </a:prstGeom>
          </p:spPr>
        </p:pic>
        <p:grpSp>
          <p:nvGrpSpPr>
            <p:cNvPr id="214" name="그룹 213">
              <a:extLst>
                <a:ext uri="{FF2B5EF4-FFF2-40B4-BE49-F238E27FC236}">
                  <a16:creationId xmlns:a16="http://schemas.microsoft.com/office/drawing/2014/main" id="{021DF697-149F-3651-D8C1-D8E8407AD8DB}"/>
                </a:ext>
              </a:extLst>
            </p:cNvPr>
            <p:cNvGrpSpPr/>
            <p:nvPr/>
          </p:nvGrpSpPr>
          <p:grpSpPr>
            <a:xfrm>
              <a:off x="2989328" y="3035742"/>
              <a:ext cx="3879477" cy="3509827"/>
              <a:chOff x="2778542" y="3040658"/>
              <a:chExt cx="3879477" cy="3509827"/>
            </a:xfrm>
          </p:grpSpPr>
          <p:pic>
            <p:nvPicPr>
              <p:cNvPr id="241" name="그림 240" descr="흐릿한, 열, 호박, 빛이(가) 표시된 사진&#10;&#10;AI가 생성한 콘텐츠는 부정확할 수 있습니다.">
                <a:extLst>
                  <a:ext uri="{FF2B5EF4-FFF2-40B4-BE49-F238E27FC236}">
                    <a16:creationId xmlns:a16="http://schemas.microsoft.com/office/drawing/2014/main" id="{FDDE0CB9-71BA-72A9-9462-031DB2BE55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17954" y="6112729"/>
                <a:ext cx="302400" cy="302400"/>
              </a:xfrm>
              <a:prstGeom prst="ellipse">
                <a:avLst/>
              </a:prstGeom>
            </p:spPr>
          </p:pic>
          <p:grpSp>
            <p:nvGrpSpPr>
              <p:cNvPr id="242" name="그룹 241">
                <a:extLst>
                  <a:ext uri="{FF2B5EF4-FFF2-40B4-BE49-F238E27FC236}">
                    <a16:creationId xmlns:a16="http://schemas.microsoft.com/office/drawing/2014/main" id="{06B51088-43EC-EE7B-A041-DD245AE597DC}"/>
                  </a:ext>
                </a:extLst>
              </p:cNvPr>
              <p:cNvGrpSpPr/>
              <p:nvPr/>
            </p:nvGrpSpPr>
            <p:grpSpPr>
              <a:xfrm>
                <a:off x="4997276" y="3040658"/>
                <a:ext cx="551376" cy="530245"/>
                <a:chOff x="4997276" y="3040658"/>
                <a:chExt cx="551376" cy="530245"/>
              </a:xfrm>
            </p:grpSpPr>
            <p:pic>
              <p:nvPicPr>
                <p:cNvPr id="304" name="그림 303" descr="댄스, CG 아트워크, 만화 영화, 검이(가) 표시된 사진&#10;&#10;AI가 생성한 콘텐츠는 부정확할 수 있습니다.">
                  <a:extLst>
                    <a:ext uri="{FF2B5EF4-FFF2-40B4-BE49-F238E27FC236}">
                      <a16:creationId xmlns:a16="http://schemas.microsoft.com/office/drawing/2014/main" id="{D686A75C-A5F8-965E-CB41-4D6F1BEDD91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117954" y="3137267"/>
                  <a:ext cx="302400" cy="302400"/>
                </a:xfrm>
                <a:prstGeom prst="ellipse">
                  <a:avLst/>
                </a:prstGeom>
              </p:spPr>
            </p:pic>
            <p:grpSp>
              <p:nvGrpSpPr>
                <p:cNvPr id="305" name="그룹 304">
                  <a:extLst>
                    <a:ext uri="{FF2B5EF4-FFF2-40B4-BE49-F238E27FC236}">
                      <a16:creationId xmlns:a16="http://schemas.microsoft.com/office/drawing/2014/main" id="{40205ED5-F505-A426-2B7D-90DA9A41A19D}"/>
                    </a:ext>
                  </a:extLst>
                </p:cNvPr>
                <p:cNvGrpSpPr/>
                <p:nvPr/>
              </p:nvGrpSpPr>
              <p:grpSpPr>
                <a:xfrm>
                  <a:off x="4997276" y="3040658"/>
                  <a:ext cx="551376" cy="530245"/>
                  <a:chOff x="3722193" y="1435284"/>
                  <a:chExt cx="721213" cy="693572"/>
                </a:xfrm>
              </p:grpSpPr>
              <p:pic>
                <p:nvPicPr>
                  <p:cNvPr id="306" name="그림 305" descr="원, 다채로움, 스크린샷, 빛이(가) 표시된 사진&#10;&#10;자동 생성된 설명">
                    <a:extLst>
                      <a:ext uri="{FF2B5EF4-FFF2-40B4-BE49-F238E27FC236}">
                        <a16:creationId xmlns:a16="http://schemas.microsoft.com/office/drawing/2014/main" id="{4FC77A8A-BCB5-B71B-0460-20736C4954E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4196" t="4316" r="13668" b="78909"/>
                  <a:stretch/>
                </p:blipFill>
                <p:spPr>
                  <a:xfrm>
                    <a:off x="3722193" y="1435284"/>
                    <a:ext cx="721213" cy="670814"/>
                  </a:xfrm>
                  <a:prstGeom prst="rect">
                    <a:avLst/>
                  </a:prstGeom>
                  <a:ln>
                    <a:noFill/>
                  </a:ln>
                  <a:effectLst/>
                </p:spPr>
              </p:pic>
              <p:sp>
                <p:nvSpPr>
                  <p:cNvPr id="307" name="사각형: 둥근 모서리 306">
                    <a:extLst>
                      <a:ext uri="{FF2B5EF4-FFF2-40B4-BE49-F238E27FC236}">
                        <a16:creationId xmlns:a16="http://schemas.microsoft.com/office/drawing/2014/main" id="{16773BE5-3124-E0F1-6FC6-47B26390107E}"/>
                      </a:ext>
                    </a:extLst>
                  </p:cNvPr>
                  <p:cNvSpPr/>
                  <p:nvPr/>
                </p:nvSpPr>
                <p:spPr>
                  <a:xfrm>
                    <a:off x="3885856" y="1924280"/>
                    <a:ext cx="393888" cy="204576"/>
                  </a:xfrm>
                  <a:prstGeom prst="roundRect">
                    <a:avLst/>
                  </a:prstGeom>
                  <a:solidFill>
                    <a:schemeClr val="tx1"/>
                  </a:solidFill>
                  <a:ln>
                    <a:noFill/>
                  </a:ln>
                  <a:effectLst>
                    <a:softEdge rad="50800"/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grpSp>
            <p:nvGrpSpPr>
              <p:cNvPr id="243" name="그룹 242">
                <a:extLst>
                  <a:ext uri="{FF2B5EF4-FFF2-40B4-BE49-F238E27FC236}">
                    <a16:creationId xmlns:a16="http://schemas.microsoft.com/office/drawing/2014/main" id="{BA621075-A450-E752-4C3A-BBE2A5DE885F}"/>
                  </a:ext>
                </a:extLst>
              </p:cNvPr>
              <p:cNvGrpSpPr/>
              <p:nvPr/>
            </p:nvGrpSpPr>
            <p:grpSpPr>
              <a:xfrm>
                <a:off x="2778542" y="5027047"/>
                <a:ext cx="551376" cy="530245"/>
                <a:chOff x="2778542" y="5027047"/>
                <a:chExt cx="551376" cy="530245"/>
              </a:xfrm>
            </p:grpSpPr>
            <p:pic>
              <p:nvPicPr>
                <p:cNvPr id="300" name="그림 299" descr="일렉트릭 블루, 블루, 프랙탈 아트, 마조렐 블루이(가) 표시된 사진&#10;&#10;AI가 생성한 콘텐츠는 부정확할 수 있습니다.">
                  <a:extLst>
                    <a:ext uri="{FF2B5EF4-FFF2-40B4-BE49-F238E27FC236}">
                      <a16:creationId xmlns:a16="http://schemas.microsoft.com/office/drawing/2014/main" id="{6FC2314D-425A-7C2A-4353-620ECCB9982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889040" y="5124757"/>
                  <a:ext cx="302400" cy="302400"/>
                </a:xfrm>
                <a:prstGeom prst="ellipse">
                  <a:avLst/>
                </a:prstGeom>
              </p:spPr>
            </p:pic>
            <p:grpSp>
              <p:nvGrpSpPr>
                <p:cNvPr id="301" name="그룹 300">
                  <a:extLst>
                    <a:ext uri="{FF2B5EF4-FFF2-40B4-BE49-F238E27FC236}">
                      <a16:creationId xmlns:a16="http://schemas.microsoft.com/office/drawing/2014/main" id="{85222D17-67E7-CC51-B1EE-0D68A7AE1C9C}"/>
                    </a:ext>
                  </a:extLst>
                </p:cNvPr>
                <p:cNvGrpSpPr/>
                <p:nvPr/>
              </p:nvGrpSpPr>
              <p:grpSpPr>
                <a:xfrm>
                  <a:off x="2778542" y="5027047"/>
                  <a:ext cx="551376" cy="530245"/>
                  <a:chOff x="3722193" y="1435284"/>
                  <a:chExt cx="721213" cy="693572"/>
                </a:xfrm>
              </p:grpSpPr>
              <p:pic>
                <p:nvPicPr>
                  <p:cNvPr id="302" name="그림 301" descr="원, 다채로움, 스크린샷, 빛이(가) 표시된 사진&#10;&#10;자동 생성된 설명">
                    <a:extLst>
                      <a:ext uri="{FF2B5EF4-FFF2-40B4-BE49-F238E27FC236}">
                        <a16:creationId xmlns:a16="http://schemas.microsoft.com/office/drawing/2014/main" id="{70F60D89-A549-A445-4267-173D97C0843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4196" t="4316" r="13668" b="78909"/>
                  <a:stretch/>
                </p:blipFill>
                <p:spPr>
                  <a:xfrm>
                    <a:off x="3722193" y="1435284"/>
                    <a:ext cx="721213" cy="670814"/>
                  </a:xfrm>
                  <a:prstGeom prst="rect">
                    <a:avLst/>
                  </a:prstGeom>
                  <a:ln>
                    <a:noFill/>
                  </a:ln>
                  <a:effectLst/>
                </p:spPr>
              </p:pic>
              <p:sp>
                <p:nvSpPr>
                  <p:cNvPr id="303" name="사각형: 둥근 모서리 302">
                    <a:extLst>
                      <a:ext uri="{FF2B5EF4-FFF2-40B4-BE49-F238E27FC236}">
                        <a16:creationId xmlns:a16="http://schemas.microsoft.com/office/drawing/2014/main" id="{558B366E-2758-8B31-1A39-0E69DF048DD3}"/>
                      </a:ext>
                    </a:extLst>
                  </p:cNvPr>
                  <p:cNvSpPr/>
                  <p:nvPr/>
                </p:nvSpPr>
                <p:spPr>
                  <a:xfrm>
                    <a:off x="3885856" y="1924280"/>
                    <a:ext cx="393888" cy="204576"/>
                  </a:xfrm>
                  <a:prstGeom prst="roundRect">
                    <a:avLst/>
                  </a:prstGeom>
                  <a:solidFill>
                    <a:schemeClr val="tx1"/>
                  </a:solidFill>
                  <a:ln>
                    <a:noFill/>
                  </a:ln>
                  <a:effectLst>
                    <a:softEdge rad="50800"/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grpSp>
            <p:nvGrpSpPr>
              <p:cNvPr id="244" name="그룹 243">
                <a:extLst>
                  <a:ext uri="{FF2B5EF4-FFF2-40B4-BE49-F238E27FC236}">
                    <a16:creationId xmlns:a16="http://schemas.microsoft.com/office/drawing/2014/main" id="{CAEC676B-5472-95F1-5BCD-487F47D53B53}"/>
                  </a:ext>
                </a:extLst>
              </p:cNvPr>
              <p:cNvGrpSpPr/>
              <p:nvPr/>
            </p:nvGrpSpPr>
            <p:grpSpPr>
              <a:xfrm>
                <a:off x="2778542" y="6020240"/>
                <a:ext cx="551376" cy="530245"/>
                <a:chOff x="2778542" y="6020240"/>
                <a:chExt cx="551376" cy="530245"/>
              </a:xfrm>
            </p:grpSpPr>
            <p:pic>
              <p:nvPicPr>
                <p:cNvPr id="296" name="그림 295" descr="원, 금, 호박, 예술이(가) 표시된 사진&#10;&#10;AI가 생성한 콘텐츠는 부정확할 수 있습니다.">
                  <a:extLst>
                    <a:ext uri="{FF2B5EF4-FFF2-40B4-BE49-F238E27FC236}">
                      <a16:creationId xmlns:a16="http://schemas.microsoft.com/office/drawing/2014/main" id="{CD1C17C0-8E7C-137D-FC76-FA7FA14255F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889040" y="6112729"/>
                  <a:ext cx="302400" cy="302400"/>
                </a:xfrm>
                <a:prstGeom prst="ellipse">
                  <a:avLst/>
                </a:prstGeom>
              </p:spPr>
            </p:pic>
            <p:grpSp>
              <p:nvGrpSpPr>
                <p:cNvPr id="297" name="그룹 296">
                  <a:extLst>
                    <a:ext uri="{FF2B5EF4-FFF2-40B4-BE49-F238E27FC236}">
                      <a16:creationId xmlns:a16="http://schemas.microsoft.com/office/drawing/2014/main" id="{1D2CEE6D-CDAB-A86E-237B-CD7B980EECF8}"/>
                    </a:ext>
                  </a:extLst>
                </p:cNvPr>
                <p:cNvGrpSpPr/>
                <p:nvPr/>
              </p:nvGrpSpPr>
              <p:grpSpPr>
                <a:xfrm>
                  <a:off x="2778542" y="6020240"/>
                  <a:ext cx="551376" cy="530245"/>
                  <a:chOff x="3722193" y="1435284"/>
                  <a:chExt cx="721213" cy="693572"/>
                </a:xfrm>
              </p:grpSpPr>
              <p:pic>
                <p:nvPicPr>
                  <p:cNvPr id="298" name="그림 297" descr="원, 다채로움, 스크린샷, 빛이(가) 표시된 사진&#10;&#10;자동 생성된 설명">
                    <a:extLst>
                      <a:ext uri="{FF2B5EF4-FFF2-40B4-BE49-F238E27FC236}">
                        <a16:creationId xmlns:a16="http://schemas.microsoft.com/office/drawing/2014/main" id="{AD45642D-B51B-9603-ABD0-E6194CAB381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4196" t="4316" r="13668" b="78909"/>
                  <a:stretch/>
                </p:blipFill>
                <p:spPr>
                  <a:xfrm>
                    <a:off x="3722193" y="1435284"/>
                    <a:ext cx="721213" cy="670814"/>
                  </a:xfrm>
                  <a:prstGeom prst="rect">
                    <a:avLst/>
                  </a:prstGeom>
                  <a:ln>
                    <a:noFill/>
                  </a:ln>
                  <a:effectLst/>
                </p:spPr>
              </p:pic>
              <p:sp>
                <p:nvSpPr>
                  <p:cNvPr id="299" name="사각형: 둥근 모서리 298">
                    <a:extLst>
                      <a:ext uri="{FF2B5EF4-FFF2-40B4-BE49-F238E27FC236}">
                        <a16:creationId xmlns:a16="http://schemas.microsoft.com/office/drawing/2014/main" id="{C46DE63C-A093-A559-6314-EF53A585E6D9}"/>
                      </a:ext>
                    </a:extLst>
                  </p:cNvPr>
                  <p:cNvSpPr/>
                  <p:nvPr/>
                </p:nvSpPr>
                <p:spPr>
                  <a:xfrm>
                    <a:off x="3885856" y="1924280"/>
                    <a:ext cx="393888" cy="204576"/>
                  </a:xfrm>
                  <a:prstGeom prst="roundRect">
                    <a:avLst/>
                  </a:prstGeom>
                  <a:solidFill>
                    <a:schemeClr val="tx1"/>
                  </a:solidFill>
                  <a:ln>
                    <a:noFill/>
                  </a:ln>
                  <a:effectLst>
                    <a:softEdge rad="50800"/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600"/>
                  </a:p>
                </p:txBody>
              </p:sp>
            </p:grpSp>
          </p:grpSp>
          <p:grpSp>
            <p:nvGrpSpPr>
              <p:cNvPr id="245" name="그룹 244">
                <a:extLst>
                  <a:ext uri="{FF2B5EF4-FFF2-40B4-BE49-F238E27FC236}">
                    <a16:creationId xmlns:a16="http://schemas.microsoft.com/office/drawing/2014/main" id="{FD0FD848-D756-E22D-941C-105F13760374}"/>
                  </a:ext>
                </a:extLst>
              </p:cNvPr>
              <p:cNvGrpSpPr/>
              <p:nvPr/>
            </p:nvGrpSpPr>
            <p:grpSpPr>
              <a:xfrm>
                <a:off x="6106643" y="5027047"/>
                <a:ext cx="551376" cy="530245"/>
                <a:chOff x="6106643" y="5027047"/>
                <a:chExt cx="551376" cy="530245"/>
              </a:xfrm>
            </p:grpSpPr>
            <p:pic>
              <p:nvPicPr>
                <p:cNvPr id="292" name="그림 291" descr="무기, 냉병기이(가) 표시된 사진&#10;&#10;AI가 생성한 콘텐츠는 부정확할 수 있습니다.">
                  <a:extLst>
                    <a:ext uri="{FF2B5EF4-FFF2-40B4-BE49-F238E27FC236}">
                      <a16:creationId xmlns:a16="http://schemas.microsoft.com/office/drawing/2014/main" id="{57479C33-861A-6A1B-46BC-320B927E59F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227320" y="5124757"/>
                  <a:ext cx="302400" cy="302400"/>
                </a:xfrm>
                <a:prstGeom prst="ellipse">
                  <a:avLst/>
                </a:prstGeom>
              </p:spPr>
            </p:pic>
            <p:grpSp>
              <p:nvGrpSpPr>
                <p:cNvPr id="293" name="그룹 292">
                  <a:extLst>
                    <a:ext uri="{FF2B5EF4-FFF2-40B4-BE49-F238E27FC236}">
                      <a16:creationId xmlns:a16="http://schemas.microsoft.com/office/drawing/2014/main" id="{DBE23E56-CBE3-67DC-7204-26DB34B34CE4}"/>
                    </a:ext>
                  </a:extLst>
                </p:cNvPr>
                <p:cNvGrpSpPr/>
                <p:nvPr/>
              </p:nvGrpSpPr>
              <p:grpSpPr>
                <a:xfrm>
                  <a:off x="6106643" y="5027047"/>
                  <a:ext cx="551376" cy="530245"/>
                  <a:chOff x="3722193" y="1435284"/>
                  <a:chExt cx="721213" cy="693572"/>
                </a:xfrm>
              </p:grpSpPr>
              <p:pic>
                <p:nvPicPr>
                  <p:cNvPr id="294" name="그림 293" descr="원, 다채로움, 스크린샷, 빛이(가) 표시된 사진&#10;&#10;자동 생성된 설명">
                    <a:extLst>
                      <a:ext uri="{FF2B5EF4-FFF2-40B4-BE49-F238E27FC236}">
                        <a16:creationId xmlns:a16="http://schemas.microsoft.com/office/drawing/2014/main" id="{8196717F-83B4-F840-82B6-0D742CE2EA9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4196" t="4316" r="13668" b="78909"/>
                  <a:stretch/>
                </p:blipFill>
                <p:spPr>
                  <a:xfrm>
                    <a:off x="3722193" y="1435284"/>
                    <a:ext cx="721213" cy="670814"/>
                  </a:xfrm>
                  <a:prstGeom prst="rect">
                    <a:avLst/>
                  </a:prstGeom>
                  <a:ln>
                    <a:noFill/>
                  </a:ln>
                  <a:effectLst/>
                </p:spPr>
              </p:pic>
              <p:sp>
                <p:nvSpPr>
                  <p:cNvPr id="295" name="사각형: 둥근 모서리 294">
                    <a:extLst>
                      <a:ext uri="{FF2B5EF4-FFF2-40B4-BE49-F238E27FC236}">
                        <a16:creationId xmlns:a16="http://schemas.microsoft.com/office/drawing/2014/main" id="{C791402C-A4B4-DE34-9C50-438D90D0056E}"/>
                      </a:ext>
                    </a:extLst>
                  </p:cNvPr>
                  <p:cNvSpPr/>
                  <p:nvPr/>
                </p:nvSpPr>
                <p:spPr>
                  <a:xfrm>
                    <a:off x="3885856" y="1924280"/>
                    <a:ext cx="393888" cy="204576"/>
                  </a:xfrm>
                  <a:prstGeom prst="roundRect">
                    <a:avLst/>
                  </a:prstGeom>
                  <a:solidFill>
                    <a:schemeClr val="tx1"/>
                  </a:solidFill>
                  <a:ln>
                    <a:noFill/>
                  </a:ln>
                  <a:effectLst>
                    <a:softEdge rad="50800"/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grpSp>
            <p:nvGrpSpPr>
              <p:cNvPr id="246" name="그룹 245">
                <a:extLst>
                  <a:ext uri="{FF2B5EF4-FFF2-40B4-BE49-F238E27FC236}">
                    <a16:creationId xmlns:a16="http://schemas.microsoft.com/office/drawing/2014/main" id="{3708CD39-7CAF-9CFA-C792-0172DFC3298C}"/>
                  </a:ext>
                </a:extLst>
              </p:cNvPr>
              <p:cNvGrpSpPr/>
              <p:nvPr/>
            </p:nvGrpSpPr>
            <p:grpSpPr>
              <a:xfrm>
                <a:off x="6106643" y="6020240"/>
                <a:ext cx="551376" cy="530245"/>
                <a:chOff x="6106643" y="6020240"/>
                <a:chExt cx="551376" cy="530245"/>
              </a:xfrm>
            </p:grpSpPr>
            <p:pic>
              <p:nvPicPr>
                <p:cNvPr id="288" name="그림 287" descr="스크린샷, 예술이(가) 표시된 사진&#10;&#10;AI가 생성한 콘텐츠는 부정확할 수 있습니다.">
                  <a:extLst>
                    <a:ext uri="{FF2B5EF4-FFF2-40B4-BE49-F238E27FC236}">
                      <a16:creationId xmlns:a16="http://schemas.microsoft.com/office/drawing/2014/main" id="{636126C2-B836-62B9-AE24-0B323406F8D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227320" y="6112729"/>
                  <a:ext cx="302400" cy="302400"/>
                </a:xfrm>
                <a:prstGeom prst="ellipse">
                  <a:avLst/>
                </a:prstGeom>
              </p:spPr>
            </p:pic>
            <p:grpSp>
              <p:nvGrpSpPr>
                <p:cNvPr id="289" name="그룹 288">
                  <a:extLst>
                    <a:ext uri="{FF2B5EF4-FFF2-40B4-BE49-F238E27FC236}">
                      <a16:creationId xmlns:a16="http://schemas.microsoft.com/office/drawing/2014/main" id="{520B7877-DE0F-0B6B-6D10-AF2E939A3CB8}"/>
                    </a:ext>
                  </a:extLst>
                </p:cNvPr>
                <p:cNvGrpSpPr/>
                <p:nvPr/>
              </p:nvGrpSpPr>
              <p:grpSpPr>
                <a:xfrm>
                  <a:off x="6106643" y="6020240"/>
                  <a:ext cx="551376" cy="530245"/>
                  <a:chOff x="3722193" y="1435284"/>
                  <a:chExt cx="721213" cy="693572"/>
                </a:xfrm>
              </p:grpSpPr>
              <p:pic>
                <p:nvPicPr>
                  <p:cNvPr id="290" name="그림 289" descr="원, 다채로움, 스크린샷, 빛이(가) 표시된 사진&#10;&#10;자동 생성된 설명">
                    <a:extLst>
                      <a:ext uri="{FF2B5EF4-FFF2-40B4-BE49-F238E27FC236}">
                        <a16:creationId xmlns:a16="http://schemas.microsoft.com/office/drawing/2014/main" id="{8166E5A3-C0B3-F219-A265-D558C6940A2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4196" t="4316" r="13668" b="78909"/>
                  <a:stretch/>
                </p:blipFill>
                <p:spPr>
                  <a:xfrm>
                    <a:off x="3722193" y="1435284"/>
                    <a:ext cx="721213" cy="670814"/>
                  </a:xfrm>
                  <a:prstGeom prst="rect">
                    <a:avLst/>
                  </a:prstGeom>
                  <a:ln>
                    <a:noFill/>
                  </a:ln>
                  <a:effectLst/>
                </p:spPr>
              </p:pic>
              <p:sp>
                <p:nvSpPr>
                  <p:cNvPr id="291" name="사각형: 둥근 모서리 290">
                    <a:extLst>
                      <a:ext uri="{FF2B5EF4-FFF2-40B4-BE49-F238E27FC236}">
                        <a16:creationId xmlns:a16="http://schemas.microsoft.com/office/drawing/2014/main" id="{247A6BA9-7F2E-F2CE-9989-942DF6803E24}"/>
                      </a:ext>
                    </a:extLst>
                  </p:cNvPr>
                  <p:cNvSpPr/>
                  <p:nvPr/>
                </p:nvSpPr>
                <p:spPr>
                  <a:xfrm>
                    <a:off x="3885856" y="1924280"/>
                    <a:ext cx="393888" cy="204576"/>
                  </a:xfrm>
                  <a:prstGeom prst="roundRect">
                    <a:avLst/>
                  </a:prstGeom>
                  <a:solidFill>
                    <a:schemeClr val="tx1"/>
                  </a:solidFill>
                  <a:ln>
                    <a:noFill/>
                  </a:ln>
                  <a:effectLst>
                    <a:softEdge rad="50800"/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grpSp>
            <p:nvGrpSpPr>
              <p:cNvPr id="247" name="그룹 246">
                <a:extLst>
                  <a:ext uri="{FF2B5EF4-FFF2-40B4-BE49-F238E27FC236}">
                    <a16:creationId xmlns:a16="http://schemas.microsoft.com/office/drawing/2014/main" id="{BF883BC1-9B4B-9D24-CF58-BB926765CC66}"/>
                  </a:ext>
                </a:extLst>
              </p:cNvPr>
              <p:cNvGrpSpPr/>
              <p:nvPr/>
            </p:nvGrpSpPr>
            <p:grpSpPr>
              <a:xfrm>
                <a:off x="5272964" y="3531333"/>
                <a:ext cx="0" cy="2604344"/>
                <a:chOff x="5012027" y="2408559"/>
                <a:chExt cx="0" cy="2604344"/>
              </a:xfrm>
            </p:grpSpPr>
            <p:cxnSp>
              <p:nvCxnSpPr>
                <p:cNvPr id="285" name="직선 연결선 284">
                  <a:extLst>
                    <a:ext uri="{FF2B5EF4-FFF2-40B4-BE49-F238E27FC236}">
                      <a16:creationId xmlns:a16="http://schemas.microsoft.com/office/drawing/2014/main" id="{89E3FB33-9169-6847-F721-CB7086AEF51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012027" y="2408559"/>
                  <a:ext cx="0" cy="617955"/>
                </a:xfrm>
                <a:prstGeom prst="line">
                  <a:avLst/>
                </a:prstGeom>
                <a:ln w="12700">
                  <a:gradFill flip="none" rotWithShape="1">
                    <a:gsLst>
                      <a:gs pos="0">
                        <a:schemeClr val="bg1">
                          <a:lumMod val="50000"/>
                        </a:schemeClr>
                      </a:gs>
                      <a:gs pos="74000">
                        <a:schemeClr val="bg1">
                          <a:lumMod val="50000"/>
                          <a:alpha val="50000"/>
                        </a:schemeClr>
                      </a:gs>
                      <a:gs pos="83000">
                        <a:schemeClr val="bg1">
                          <a:lumMod val="50000"/>
                          <a:alpha val="20000"/>
                        </a:schemeClr>
                      </a:gs>
                      <a:gs pos="100000">
                        <a:schemeClr val="bg1">
                          <a:lumMod val="50000"/>
                          <a:alpha val="0"/>
                        </a:scheme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</a:ln>
                <a:effectLst>
                  <a:glow rad="25400">
                    <a:schemeClr val="tx1">
                      <a:alpha val="15000"/>
                    </a:schemeClr>
                  </a:glo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6" name="직선 연결선 285">
                  <a:extLst>
                    <a:ext uri="{FF2B5EF4-FFF2-40B4-BE49-F238E27FC236}">
                      <a16:creationId xmlns:a16="http://schemas.microsoft.com/office/drawing/2014/main" id="{34544BF1-1607-333B-8D0F-D92C5AD994F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012027" y="3387729"/>
                  <a:ext cx="0" cy="617955"/>
                </a:xfrm>
                <a:prstGeom prst="line">
                  <a:avLst/>
                </a:prstGeom>
                <a:ln w="12700">
                  <a:gradFill flip="none" rotWithShape="1">
                    <a:gsLst>
                      <a:gs pos="0">
                        <a:schemeClr val="bg1">
                          <a:lumMod val="50000"/>
                        </a:schemeClr>
                      </a:gs>
                      <a:gs pos="74000">
                        <a:schemeClr val="bg1">
                          <a:lumMod val="50000"/>
                          <a:alpha val="50000"/>
                        </a:schemeClr>
                      </a:gs>
                      <a:gs pos="83000">
                        <a:schemeClr val="bg1">
                          <a:lumMod val="50000"/>
                          <a:alpha val="20000"/>
                        </a:schemeClr>
                      </a:gs>
                      <a:gs pos="100000">
                        <a:schemeClr val="bg1">
                          <a:lumMod val="50000"/>
                          <a:alpha val="0"/>
                        </a:scheme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</a:ln>
                <a:effectLst>
                  <a:glow rad="25400">
                    <a:schemeClr val="tx1">
                      <a:alpha val="15000"/>
                    </a:schemeClr>
                  </a:glo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7" name="직선 연결선 286">
                  <a:extLst>
                    <a:ext uri="{FF2B5EF4-FFF2-40B4-BE49-F238E27FC236}">
                      <a16:creationId xmlns:a16="http://schemas.microsoft.com/office/drawing/2014/main" id="{0C24AA4A-05A3-18E1-EC4B-466DFEA016C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012027" y="4394948"/>
                  <a:ext cx="0" cy="617955"/>
                </a:xfrm>
                <a:prstGeom prst="line">
                  <a:avLst/>
                </a:prstGeom>
                <a:ln w="12700">
                  <a:gradFill flip="none" rotWithShape="1">
                    <a:gsLst>
                      <a:gs pos="0">
                        <a:schemeClr val="bg1">
                          <a:lumMod val="50000"/>
                        </a:schemeClr>
                      </a:gs>
                      <a:gs pos="74000">
                        <a:schemeClr val="bg1">
                          <a:lumMod val="50000"/>
                          <a:alpha val="50000"/>
                        </a:schemeClr>
                      </a:gs>
                      <a:gs pos="83000">
                        <a:schemeClr val="bg1">
                          <a:lumMod val="50000"/>
                          <a:alpha val="20000"/>
                        </a:schemeClr>
                      </a:gs>
                      <a:gs pos="100000">
                        <a:schemeClr val="bg1">
                          <a:lumMod val="50000"/>
                          <a:alpha val="0"/>
                        </a:scheme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</a:ln>
                <a:effectLst>
                  <a:glow rad="25400">
                    <a:schemeClr val="tx1">
                      <a:alpha val="15000"/>
                    </a:schemeClr>
                  </a:glo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8" name="그룹 247">
                <a:extLst>
                  <a:ext uri="{FF2B5EF4-FFF2-40B4-BE49-F238E27FC236}">
                    <a16:creationId xmlns:a16="http://schemas.microsoft.com/office/drawing/2014/main" id="{802A3C02-47E7-3116-819A-0D9900FFB98D}"/>
                  </a:ext>
                </a:extLst>
              </p:cNvPr>
              <p:cNvGrpSpPr/>
              <p:nvPr/>
            </p:nvGrpSpPr>
            <p:grpSpPr>
              <a:xfrm>
                <a:off x="4997276" y="4033852"/>
                <a:ext cx="551376" cy="530245"/>
                <a:chOff x="4997276" y="4033852"/>
                <a:chExt cx="551376" cy="530245"/>
              </a:xfrm>
            </p:grpSpPr>
            <p:pic>
              <p:nvPicPr>
                <p:cNvPr id="281" name="그림 280" descr="댄스, 빛, 예술이(가) 표시된 사진&#10;&#10;AI가 생성한 콘텐츠는 부정확할 수 있습니다.">
                  <a:extLst>
                    <a:ext uri="{FF2B5EF4-FFF2-40B4-BE49-F238E27FC236}">
                      <a16:creationId xmlns:a16="http://schemas.microsoft.com/office/drawing/2014/main" id="{3971B5AD-7953-6593-6D12-6E3CFFED96B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117954" y="4129189"/>
                  <a:ext cx="302400" cy="302400"/>
                </a:xfrm>
                <a:prstGeom prst="ellipse">
                  <a:avLst/>
                </a:prstGeom>
              </p:spPr>
            </p:pic>
            <p:grpSp>
              <p:nvGrpSpPr>
                <p:cNvPr id="282" name="그룹 281">
                  <a:extLst>
                    <a:ext uri="{FF2B5EF4-FFF2-40B4-BE49-F238E27FC236}">
                      <a16:creationId xmlns:a16="http://schemas.microsoft.com/office/drawing/2014/main" id="{343F737C-C95A-1CFD-9956-DF62A02A827A}"/>
                    </a:ext>
                  </a:extLst>
                </p:cNvPr>
                <p:cNvGrpSpPr/>
                <p:nvPr/>
              </p:nvGrpSpPr>
              <p:grpSpPr>
                <a:xfrm>
                  <a:off x="4997276" y="4033852"/>
                  <a:ext cx="551376" cy="530245"/>
                  <a:chOff x="3722193" y="1435284"/>
                  <a:chExt cx="721213" cy="693572"/>
                </a:xfrm>
              </p:grpSpPr>
              <p:pic>
                <p:nvPicPr>
                  <p:cNvPr id="283" name="그림 282" descr="원, 다채로움, 스크린샷, 빛이(가) 표시된 사진&#10;&#10;자동 생성된 설명">
                    <a:extLst>
                      <a:ext uri="{FF2B5EF4-FFF2-40B4-BE49-F238E27FC236}">
                        <a16:creationId xmlns:a16="http://schemas.microsoft.com/office/drawing/2014/main" id="{5B270D6A-5518-10EB-BDBF-BE52C7D4198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4196" t="4316" r="13668" b="78909"/>
                  <a:stretch/>
                </p:blipFill>
                <p:spPr>
                  <a:xfrm>
                    <a:off x="3722193" y="1435284"/>
                    <a:ext cx="721213" cy="670814"/>
                  </a:xfrm>
                  <a:prstGeom prst="rect">
                    <a:avLst/>
                  </a:prstGeom>
                  <a:ln>
                    <a:noFill/>
                  </a:ln>
                  <a:effectLst/>
                </p:spPr>
              </p:pic>
              <p:sp>
                <p:nvSpPr>
                  <p:cNvPr id="284" name="사각형: 둥근 모서리 283">
                    <a:extLst>
                      <a:ext uri="{FF2B5EF4-FFF2-40B4-BE49-F238E27FC236}">
                        <a16:creationId xmlns:a16="http://schemas.microsoft.com/office/drawing/2014/main" id="{32FBED2B-0C43-5209-9471-7AA6FFA3B25B}"/>
                      </a:ext>
                    </a:extLst>
                  </p:cNvPr>
                  <p:cNvSpPr/>
                  <p:nvPr/>
                </p:nvSpPr>
                <p:spPr>
                  <a:xfrm>
                    <a:off x="3885856" y="1924280"/>
                    <a:ext cx="393888" cy="204576"/>
                  </a:xfrm>
                  <a:prstGeom prst="roundRect">
                    <a:avLst/>
                  </a:prstGeom>
                  <a:solidFill>
                    <a:schemeClr val="tx1"/>
                  </a:solidFill>
                  <a:ln>
                    <a:noFill/>
                  </a:ln>
                  <a:effectLst>
                    <a:softEdge rad="50800"/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grpSp>
            <p:nvGrpSpPr>
              <p:cNvPr id="249" name="그룹 248">
                <a:extLst>
                  <a:ext uri="{FF2B5EF4-FFF2-40B4-BE49-F238E27FC236}">
                    <a16:creationId xmlns:a16="http://schemas.microsoft.com/office/drawing/2014/main" id="{917F16EA-E768-A355-8C74-88594455F871}"/>
                  </a:ext>
                </a:extLst>
              </p:cNvPr>
              <p:cNvGrpSpPr/>
              <p:nvPr/>
            </p:nvGrpSpPr>
            <p:grpSpPr>
              <a:xfrm>
                <a:off x="4997276" y="5027047"/>
                <a:ext cx="551376" cy="530245"/>
                <a:chOff x="4997276" y="5027047"/>
                <a:chExt cx="551376" cy="530245"/>
              </a:xfrm>
            </p:grpSpPr>
            <p:pic>
              <p:nvPicPr>
                <p:cNvPr id="277" name="그림 276" descr="댄스, 사람이(가) 표시된 사진&#10;&#10;AI가 생성한 콘텐츠는 부정확할 수 있습니다.">
                  <a:extLst>
                    <a:ext uri="{FF2B5EF4-FFF2-40B4-BE49-F238E27FC236}">
                      <a16:creationId xmlns:a16="http://schemas.microsoft.com/office/drawing/2014/main" id="{0D702D55-E417-6CC5-8D4A-E6F9CB62872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117954" y="5124757"/>
                  <a:ext cx="302400" cy="302400"/>
                </a:xfrm>
                <a:prstGeom prst="ellipse">
                  <a:avLst/>
                </a:prstGeom>
              </p:spPr>
            </p:pic>
            <p:grpSp>
              <p:nvGrpSpPr>
                <p:cNvPr id="278" name="그룹 277">
                  <a:extLst>
                    <a:ext uri="{FF2B5EF4-FFF2-40B4-BE49-F238E27FC236}">
                      <a16:creationId xmlns:a16="http://schemas.microsoft.com/office/drawing/2014/main" id="{6E858847-F3D5-6B37-DBAD-BD4B41427C6F}"/>
                    </a:ext>
                  </a:extLst>
                </p:cNvPr>
                <p:cNvGrpSpPr/>
                <p:nvPr/>
              </p:nvGrpSpPr>
              <p:grpSpPr>
                <a:xfrm>
                  <a:off x="4997276" y="5027047"/>
                  <a:ext cx="551376" cy="530245"/>
                  <a:chOff x="3722193" y="1435284"/>
                  <a:chExt cx="721213" cy="693572"/>
                </a:xfrm>
              </p:grpSpPr>
              <p:pic>
                <p:nvPicPr>
                  <p:cNvPr id="279" name="그림 278" descr="원, 다채로움, 스크린샷, 빛이(가) 표시된 사진&#10;&#10;자동 생성된 설명">
                    <a:extLst>
                      <a:ext uri="{FF2B5EF4-FFF2-40B4-BE49-F238E27FC236}">
                        <a16:creationId xmlns:a16="http://schemas.microsoft.com/office/drawing/2014/main" id="{C64C00BB-8CC7-98B8-5E71-9A2EACBA41F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4196" t="4316" r="13668" b="78909"/>
                  <a:stretch/>
                </p:blipFill>
                <p:spPr>
                  <a:xfrm>
                    <a:off x="3722193" y="1435284"/>
                    <a:ext cx="721213" cy="670814"/>
                  </a:xfrm>
                  <a:prstGeom prst="rect">
                    <a:avLst/>
                  </a:prstGeom>
                  <a:ln>
                    <a:noFill/>
                  </a:ln>
                  <a:effectLst/>
                </p:spPr>
              </p:pic>
              <p:sp>
                <p:nvSpPr>
                  <p:cNvPr id="280" name="사각형: 둥근 모서리 279">
                    <a:extLst>
                      <a:ext uri="{FF2B5EF4-FFF2-40B4-BE49-F238E27FC236}">
                        <a16:creationId xmlns:a16="http://schemas.microsoft.com/office/drawing/2014/main" id="{EC132773-4894-A6C9-93BF-AD1A14672D3F}"/>
                      </a:ext>
                    </a:extLst>
                  </p:cNvPr>
                  <p:cNvSpPr/>
                  <p:nvPr/>
                </p:nvSpPr>
                <p:spPr>
                  <a:xfrm>
                    <a:off x="3885856" y="1924280"/>
                    <a:ext cx="393888" cy="204576"/>
                  </a:xfrm>
                  <a:prstGeom prst="roundRect">
                    <a:avLst/>
                  </a:prstGeom>
                  <a:solidFill>
                    <a:schemeClr val="tx1"/>
                  </a:solidFill>
                  <a:ln>
                    <a:noFill/>
                  </a:ln>
                  <a:effectLst>
                    <a:softEdge rad="50800"/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grpSp>
            <p:nvGrpSpPr>
              <p:cNvPr id="250" name="그룹 249">
                <a:extLst>
                  <a:ext uri="{FF2B5EF4-FFF2-40B4-BE49-F238E27FC236}">
                    <a16:creationId xmlns:a16="http://schemas.microsoft.com/office/drawing/2014/main" id="{58884352-3867-5E32-6A8B-38ABBF216162}"/>
                  </a:ext>
                </a:extLst>
              </p:cNvPr>
              <p:cNvGrpSpPr/>
              <p:nvPr/>
            </p:nvGrpSpPr>
            <p:grpSpPr>
              <a:xfrm>
                <a:off x="4997276" y="6020240"/>
                <a:ext cx="551376" cy="530245"/>
                <a:chOff x="3722193" y="1435284"/>
                <a:chExt cx="721213" cy="693572"/>
              </a:xfrm>
            </p:grpSpPr>
            <p:pic>
              <p:nvPicPr>
                <p:cNvPr id="275" name="그림 274" descr="원, 다채로움, 스크린샷, 빛이(가) 표시된 사진&#10;&#10;자동 생성된 설명">
                  <a:extLst>
                    <a:ext uri="{FF2B5EF4-FFF2-40B4-BE49-F238E27FC236}">
                      <a16:creationId xmlns:a16="http://schemas.microsoft.com/office/drawing/2014/main" id="{ECC4C509-D69A-0A21-CE4A-C9C9A86BDFE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196" t="4316" r="13668" b="78909"/>
                <a:stretch/>
              </p:blipFill>
              <p:spPr>
                <a:xfrm>
                  <a:off x="3722193" y="1435284"/>
                  <a:ext cx="721213" cy="670814"/>
                </a:xfrm>
                <a:prstGeom prst="rect">
                  <a:avLst/>
                </a:prstGeom>
                <a:ln>
                  <a:noFill/>
                </a:ln>
                <a:effectLst/>
              </p:spPr>
            </p:pic>
            <p:sp>
              <p:nvSpPr>
                <p:cNvPr id="276" name="사각형: 둥근 모서리 275">
                  <a:extLst>
                    <a:ext uri="{FF2B5EF4-FFF2-40B4-BE49-F238E27FC236}">
                      <a16:creationId xmlns:a16="http://schemas.microsoft.com/office/drawing/2014/main" id="{2B5B689E-41C5-BF95-DD64-FEF6A6C09491}"/>
                    </a:ext>
                  </a:extLst>
                </p:cNvPr>
                <p:cNvSpPr/>
                <p:nvPr/>
              </p:nvSpPr>
              <p:spPr>
                <a:xfrm>
                  <a:off x="3885856" y="1924280"/>
                  <a:ext cx="393888" cy="204576"/>
                </a:xfrm>
                <a:prstGeom prst="roundRect">
                  <a:avLst/>
                </a:prstGeom>
                <a:solidFill>
                  <a:schemeClr val="tx1"/>
                </a:solidFill>
                <a:ln>
                  <a:noFill/>
                </a:ln>
                <a:effectLst>
                  <a:softEdge rad="50800"/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251" name="그룹 250">
                <a:extLst>
                  <a:ext uri="{FF2B5EF4-FFF2-40B4-BE49-F238E27FC236}">
                    <a16:creationId xmlns:a16="http://schemas.microsoft.com/office/drawing/2014/main" id="{807E2453-FD20-C3A4-ED79-8294825AA6F3}"/>
                  </a:ext>
                </a:extLst>
              </p:cNvPr>
              <p:cNvGrpSpPr/>
              <p:nvPr/>
            </p:nvGrpSpPr>
            <p:grpSpPr>
              <a:xfrm>
                <a:off x="4163597" y="3531333"/>
                <a:ext cx="0" cy="2604344"/>
                <a:chOff x="4070313" y="2408559"/>
                <a:chExt cx="0" cy="2604344"/>
              </a:xfrm>
            </p:grpSpPr>
            <p:cxnSp>
              <p:nvCxnSpPr>
                <p:cNvPr id="272" name="직선 연결선 271">
                  <a:extLst>
                    <a:ext uri="{FF2B5EF4-FFF2-40B4-BE49-F238E27FC236}">
                      <a16:creationId xmlns:a16="http://schemas.microsoft.com/office/drawing/2014/main" id="{5798D6BD-A28D-19BD-E4DA-25CD67B9E8F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070313" y="2408559"/>
                  <a:ext cx="0" cy="617955"/>
                </a:xfrm>
                <a:prstGeom prst="line">
                  <a:avLst/>
                </a:prstGeom>
                <a:ln w="12700">
                  <a:gradFill flip="none" rotWithShape="1">
                    <a:gsLst>
                      <a:gs pos="0">
                        <a:schemeClr val="bg1">
                          <a:lumMod val="50000"/>
                        </a:schemeClr>
                      </a:gs>
                      <a:gs pos="74000">
                        <a:schemeClr val="bg1">
                          <a:lumMod val="50000"/>
                          <a:alpha val="50000"/>
                        </a:schemeClr>
                      </a:gs>
                      <a:gs pos="83000">
                        <a:schemeClr val="bg1">
                          <a:lumMod val="50000"/>
                          <a:alpha val="20000"/>
                        </a:schemeClr>
                      </a:gs>
                      <a:gs pos="100000">
                        <a:schemeClr val="bg1">
                          <a:lumMod val="50000"/>
                          <a:alpha val="0"/>
                        </a:scheme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</a:ln>
                <a:effectLst>
                  <a:glow rad="25400">
                    <a:schemeClr val="tx1">
                      <a:alpha val="15000"/>
                    </a:schemeClr>
                  </a:glo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3" name="직선 연결선 272">
                  <a:extLst>
                    <a:ext uri="{FF2B5EF4-FFF2-40B4-BE49-F238E27FC236}">
                      <a16:creationId xmlns:a16="http://schemas.microsoft.com/office/drawing/2014/main" id="{BF6D3B33-6C15-5C0A-A9FC-52746E75470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070313" y="3387729"/>
                  <a:ext cx="0" cy="617955"/>
                </a:xfrm>
                <a:prstGeom prst="line">
                  <a:avLst/>
                </a:prstGeom>
                <a:ln w="12700">
                  <a:gradFill flip="none" rotWithShape="1">
                    <a:gsLst>
                      <a:gs pos="0">
                        <a:schemeClr val="bg1">
                          <a:lumMod val="50000"/>
                        </a:schemeClr>
                      </a:gs>
                      <a:gs pos="74000">
                        <a:schemeClr val="bg1">
                          <a:lumMod val="50000"/>
                          <a:alpha val="50000"/>
                        </a:schemeClr>
                      </a:gs>
                      <a:gs pos="83000">
                        <a:schemeClr val="bg1">
                          <a:lumMod val="50000"/>
                          <a:alpha val="20000"/>
                        </a:schemeClr>
                      </a:gs>
                      <a:gs pos="100000">
                        <a:schemeClr val="bg1">
                          <a:lumMod val="50000"/>
                          <a:alpha val="0"/>
                        </a:scheme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</a:ln>
                <a:effectLst>
                  <a:glow rad="25400">
                    <a:schemeClr val="tx1">
                      <a:alpha val="15000"/>
                    </a:schemeClr>
                  </a:glo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4" name="직선 연결선 273">
                  <a:extLst>
                    <a:ext uri="{FF2B5EF4-FFF2-40B4-BE49-F238E27FC236}">
                      <a16:creationId xmlns:a16="http://schemas.microsoft.com/office/drawing/2014/main" id="{013BDBC8-A0EC-89B1-8578-CA55874E642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070313" y="4394948"/>
                  <a:ext cx="0" cy="617955"/>
                </a:xfrm>
                <a:prstGeom prst="line">
                  <a:avLst/>
                </a:prstGeom>
                <a:ln w="12700">
                  <a:gradFill flip="none" rotWithShape="1">
                    <a:gsLst>
                      <a:gs pos="0">
                        <a:schemeClr val="bg1">
                          <a:lumMod val="50000"/>
                        </a:schemeClr>
                      </a:gs>
                      <a:gs pos="74000">
                        <a:schemeClr val="bg1">
                          <a:lumMod val="50000"/>
                          <a:alpha val="50000"/>
                        </a:schemeClr>
                      </a:gs>
                      <a:gs pos="83000">
                        <a:schemeClr val="bg1">
                          <a:lumMod val="50000"/>
                          <a:alpha val="20000"/>
                        </a:schemeClr>
                      </a:gs>
                      <a:gs pos="100000">
                        <a:schemeClr val="bg1">
                          <a:lumMod val="50000"/>
                          <a:alpha val="0"/>
                        </a:scheme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</a:ln>
                <a:effectLst>
                  <a:glow rad="25400">
                    <a:schemeClr val="tx1">
                      <a:alpha val="15000"/>
                    </a:schemeClr>
                  </a:glo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52" name="그룹 251">
                <a:extLst>
                  <a:ext uri="{FF2B5EF4-FFF2-40B4-BE49-F238E27FC236}">
                    <a16:creationId xmlns:a16="http://schemas.microsoft.com/office/drawing/2014/main" id="{D051A862-4AC6-479B-4FCD-DDD57E72D013}"/>
                  </a:ext>
                </a:extLst>
              </p:cNvPr>
              <p:cNvGrpSpPr/>
              <p:nvPr/>
            </p:nvGrpSpPr>
            <p:grpSpPr>
              <a:xfrm>
                <a:off x="3887909" y="3040658"/>
                <a:ext cx="551376" cy="530245"/>
                <a:chOff x="3887909" y="3040658"/>
                <a:chExt cx="551376" cy="530245"/>
              </a:xfrm>
            </p:grpSpPr>
            <p:pic>
              <p:nvPicPr>
                <p:cNvPr id="268" name="그림 267" descr="상징, 다채로움, 빛이(가) 표시된 사진&#10;&#10;AI가 생성한 콘텐츠는 부정확할 수 있습니다.">
                  <a:extLst>
                    <a:ext uri="{FF2B5EF4-FFF2-40B4-BE49-F238E27FC236}">
                      <a16:creationId xmlns:a16="http://schemas.microsoft.com/office/drawing/2014/main" id="{CB1E25A5-624D-7F14-F59E-F994F1D16CC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011127" y="3137902"/>
                  <a:ext cx="301130" cy="301130"/>
                </a:xfrm>
                <a:prstGeom prst="ellipse">
                  <a:avLst/>
                </a:prstGeom>
              </p:spPr>
            </p:pic>
            <p:grpSp>
              <p:nvGrpSpPr>
                <p:cNvPr id="269" name="그룹 268">
                  <a:extLst>
                    <a:ext uri="{FF2B5EF4-FFF2-40B4-BE49-F238E27FC236}">
                      <a16:creationId xmlns:a16="http://schemas.microsoft.com/office/drawing/2014/main" id="{7DE38F6A-180F-70D4-4CE6-DCDF53F1AF9C}"/>
                    </a:ext>
                  </a:extLst>
                </p:cNvPr>
                <p:cNvGrpSpPr/>
                <p:nvPr/>
              </p:nvGrpSpPr>
              <p:grpSpPr>
                <a:xfrm>
                  <a:off x="3887909" y="3040658"/>
                  <a:ext cx="551376" cy="530245"/>
                  <a:chOff x="3722193" y="1435284"/>
                  <a:chExt cx="721213" cy="693572"/>
                </a:xfrm>
              </p:grpSpPr>
              <p:pic>
                <p:nvPicPr>
                  <p:cNvPr id="270" name="그림 269" descr="원, 다채로움, 스크린샷, 빛이(가) 표시된 사진&#10;&#10;자동 생성된 설명">
                    <a:extLst>
                      <a:ext uri="{FF2B5EF4-FFF2-40B4-BE49-F238E27FC236}">
                        <a16:creationId xmlns:a16="http://schemas.microsoft.com/office/drawing/2014/main" id="{536CB4D7-877F-634B-0E34-40BACAC1DC2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4196" t="4316" r="13668" b="78909"/>
                  <a:stretch/>
                </p:blipFill>
                <p:spPr>
                  <a:xfrm>
                    <a:off x="3722193" y="1435284"/>
                    <a:ext cx="721213" cy="670814"/>
                  </a:xfrm>
                  <a:prstGeom prst="rect">
                    <a:avLst/>
                  </a:prstGeom>
                  <a:ln>
                    <a:noFill/>
                  </a:ln>
                  <a:effectLst/>
                </p:spPr>
              </p:pic>
              <p:sp>
                <p:nvSpPr>
                  <p:cNvPr id="271" name="사각형: 둥근 모서리 270">
                    <a:extLst>
                      <a:ext uri="{FF2B5EF4-FFF2-40B4-BE49-F238E27FC236}">
                        <a16:creationId xmlns:a16="http://schemas.microsoft.com/office/drawing/2014/main" id="{3F94253C-B718-87E1-5940-1FEC253CB991}"/>
                      </a:ext>
                    </a:extLst>
                  </p:cNvPr>
                  <p:cNvSpPr/>
                  <p:nvPr/>
                </p:nvSpPr>
                <p:spPr>
                  <a:xfrm>
                    <a:off x="3885856" y="1924280"/>
                    <a:ext cx="393888" cy="204576"/>
                  </a:xfrm>
                  <a:prstGeom prst="roundRect">
                    <a:avLst/>
                  </a:prstGeom>
                  <a:solidFill>
                    <a:schemeClr val="tx1"/>
                  </a:solidFill>
                  <a:ln>
                    <a:noFill/>
                  </a:ln>
                  <a:effectLst>
                    <a:softEdge rad="50800"/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grpSp>
            <p:nvGrpSpPr>
              <p:cNvPr id="253" name="그룹 252">
                <a:extLst>
                  <a:ext uri="{FF2B5EF4-FFF2-40B4-BE49-F238E27FC236}">
                    <a16:creationId xmlns:a16="http://schemas.microsoft.com/office/drawing/2014/main" id="{76D11A6F-2CA3-02EB-4EED-06B6321652CE}"/>
                  </a:ext>
                </a:extLst>
              </p:cNvPr>
              <p:cNvGrpSpPr/>
              <p:nvPr/>
            </p:nvGrpSpPr>
            <p:grpSpPr>
              <a:xfrm>
                <a:off x="3887909" y="4033852"/>
                <a:ext cx="551376" cy="530245"/>
                <a:chOff x="3887909" y="4033852"/>
                <a:chExt cx="551376" cy="530245"/>
              </a:xfrm>
            </p:grpSpPr>
            <p:pic>
              <p:nvPicPr>
                <p:cNvPr id="264" name="그림 263" descr="호박, 노랑, 시계, 오렌지이(가) 표시된 사진&#10;&#10;AI가 생성한 콘텐츠는 부정확할 수 있습니다.">
                  <a:extLst>
                    <a:ext uri="{FF2B5EF4-FFF2-40B4-BE49-F238E27FC236}">
                      <a16:creationId xmlns:a16="http://schemas.microsoft.com/office/drawing/2014/main" id="{449702A9-A6DA-E07B-93B5-9858F66F673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009857" y="4129189"/>
                  <a:ext cx="302400" cy="302400"/>
                </a:xfrm>
                <a:prstGeom prst="ellipse">
                  <a:avLst/>
                </a:prstGeom>
              </p:spPr>
            </p:pic>
            <p:grpSp>
              <p:nvGrpSpPr>
                <p:cNvPr id="265" name="그룹 264">
                  <a:extLst>
                    <a:ext uri="{FF2B5EF4-FFF2-40B4-BE49-F238E27FC236}">
                      <a16:creationId xmlns:a16="http://schemas.microsoft.com/office/drawing/2014/main" id="{CA97EEA9-B7EB-35AF-69B3-D2D9407DF615}"/>
                    </a:ext>
                  </a:extLst>
                </p:cNvPr>
                <p:cNvGrpSpPr/>
                <p:nvPr/>
              </p:nvGrpSpPr>
              <p:grpSpPr>
                <a:xfrm>
                  <a:off x="3887909" y="4033852"/>
                  <a:ext cx="551376" cy="530245"/>
                  <a:chOff x="3722193" y="1435284"/>
                  <a:chExt cx="721213" cy="693572"/>
                </a:xfrm>
              </p:grpSpPr>
              <p:pic>
                <p:nvPicPr>
                  <p:cNvPr id="266" name="그림 265" descr="원, 다채로움, 스크린샷, 빛이(가) 표시된 사진&#10;&#10;자동 생성된 설명">
                    <a:extLst>
                      <a:ext uri="{FF2B5EF4-FFF2-40B4-BE49-F238E27FC236}">
                        <a16:creationId xmlns:a16="http://schemas.microsoft.com/office/drawing/2014/main" id="{F80E6D45-3485-F857-F97C-4E7D8BCF45D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4196" t="4316" r="13668" b="78909"/>
                  <a:stretch/>
                </p:blipFill>
                <p:spPr>
                  <a:xfrm>
                    <a:off x="3722193" y="1435284"/>
                    <a:ext cx="721213" cy="670814"/>
                  </a:xfrm>
                  <a:prstGeom prst="rect">
                    <a:avLst/>
                  </a:prstGeom>
                  <a:ln>
                    <a:noFill/>
                  </a:ln>
                  <a:effectLst/>
                </p:spPr>
              </p:pic>
              <p:sp>
                <p:nvSpPr>
                  <p:cNvPr id="267" name="사각형: 둥근 모서리 266">
                    <a:extLst>
                      <a:ext uri="{FF2B5EF4-FFF2-40B4-BE49-F238E27FC236}">
                        <a16:creationId xmlns:a16="http://schemas.microsoft.com/office/drawing/2014/main" id="{1D8BD010-B28F-43D8-5AD4-4BEA56B412CA}"/>
                      </a:ext>
                    </a:extLst>
                  </p:cNvPr>
                  <p:cNvSpPr/>
                  <p:nvPr/>
                </p:nvSpPr>
                <p:spPr>
                  <a:xfrm>
                    <a:off x="3885856" y="1924280"/>
                    <a:ext cx="393888" cy="204576"/>
                  </a:xfrm>
                  <a:prstGeom prst="roundRect">
                    <a:avLst/>
                  </a:prstGeom>
                  <a:solidFill>
                    <a:schemeClr val="tx1"/>
                  </a:solidFill>
                  <a:ln>
                    <a:noFill/>
                  </a:ln>
                  <a:effectLst>
                    <a:softEdge rad="50800"/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grpSp>
            <p:nvGrpSpPr>
              <p:cNvPr id="254" name="그룹 253">
                <a:extLst>
                  <a:ext uri="{FF2B5EF4-FFF2-40B4-BE49-F238E27FC236}">
                    <a16:creationId xmlns:a16="http://schemas.microsoft.com/office/drawing/2014/main" id="{0A41F414-C0ED-0A11-ED82-35CFDF44C63E}"/>
                  </a:ext>
                </a:extLst>
              </p:cNvPr>
              <p:cNvGrpSpPr/>
              <p:nvPr/>
            </p:nvGrpSpPr>
            <p:grpSpPr>
              <a:xfrm>
                <a:off x="3887909" y="5027047"/>
                <a:ext cx="551376" cy="530245"/>
                <a:chOff x="3887909" y="5027047"/>
                <a:chExt cx="551376" cy="530245"/>
              </a:xfrm>
            </p:grpSpPr>
            <p:pic>
              <p:nvPicPr>
                <p:cNvPr id="260" name="그림 259" descr="만화 영화, 애니메이션이(가) 표시된 사진&#10;&#10;AI가 생성한 콘텐츠는 부정확할 수 있습니다.">
                  <a:extLst>
                    <a:ext uri="{FF2B5EF4-FFF2-40B4-BE49-F238E27FC236}">
                      <a16:creationId xmlns:a16="http://schemas.microsoft.com/office/drawing/2014/main" id="{72919DAA-5BB4-55B8-14B5-E86160014CC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009857" y="5124757"/>
                  <a:ext cx="302400" cy="302400"/>
                </a:xfrm>
                <a:prstGeom prst="ellipse">
                  <a:avLst/>
                </a:prstGeom>
              </p:spPr>
            </p:pic>
            <p:grpSp>
              <p:nvGrpSpPr>
                <p:cNvPr id="261" name="그룹 260">
                  <a:extLst>
                    <a:ext uri="{FF2B5EF4-FFF2-40B4-BE49-F238E27FC236}">
                      <a16:creationId xmlns:a16="http://schemas.microsoft.com/office/drawing/2014/main" id="{4F48401B-2486-1D42-89E7-62952BD3C8EB}"/>
                    </a:ext>
                  </a:extLst>
                </p:cNvPr>
                <p:cNvGrpSpPr/>
                <p:nvPr/>
              </p:nvGrpSpPr>
              <p:grpSpPr>
                <a:xfrm>
                  <a:off x="3887909" y="5027047"/>
                  <a:ext cx="551376" cy="530245"/>
                  <a:chOff x="3722193" y="1435284"/>
                  <a:chExt cx="721213" cy="693572"/>
                </a:xfrm>
              </p:grpSpPr>
              <p:pic>
                <p:nvPicPr>
                  <p:cNvPr id="262" name="그림 261" descr="원, 다채로움, 스크린샷, 빛이(가) 표시된 사진&#10;&#10;자동 생성된 설명">
                    <a:extLst>
                      <a:ext uri="{FF2B5EF4-FFF2-40B4-BE49-F238E27FC236}">
                        <a16:creationId xmlns:a16="http://schemas.microsoft.com/office/drawing/2014/main" id="{D29BDDF0-985A-DD55-B241-093C1F37370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4196" t="4316" r="13668" b="78909"/>
                  <a:stretch/>
                </p:blipFill>
                <p:spPr>
                  <a:xfrm>
                    <a:off x="3722193" y="1435284"/>
                    <a:ext cx="721213" cy="670814"/>
                  </a:xfrm>
                  <a:prstGeom prst="rect">
                    <a:avLst/>
                  </a:prstGeom>
                  <a:ln>
                    <a:noFill/>
                  </a:ln>
                  <a:effectLst/>
                </p:spPr>
              </p:pic>
              <p:sp>
                <p:nvSpPr>
                  <p:cNvPr id="263" name="사각형: 둥근 모서리 262">
                    <a:extLst>
                      <a:ext uri="{FF2B5EF4-FFF2-40B4-BE49-F238E27FC236}">
                        <a16:creationId xmlns:a16="http://schemas.microsoft.com/office/drawing/2014/main" id="{A71D0B9B-DCD0-232A-78AD-79FBC8E18A0E}"/>
                      </a:ext>
                    </a:extLst>
                  </p:cNvPr>
                  <p:cNvSpPr/>
                  <p:nvPr/>
                </p:nvSpPr>
                <p:spPr>
                  <a:xfrm>
                    <a:off x="3885856" y="1924280"/>
                    <a:ext cx="393888" cy="204576"/>
                  </a:xfrm>
                  <a:prstGeom prst="roundRect">
                    <a:avLst/>
                  </a:prstGeom>
                  <a:solidFill>
                    <a:schemeClr val="tx1"/>
                  </a:solidFill>
                  <a:ln>
                    <a:noFill/>
                  </a:ln>
                  <a:effectLst>
                    <a:softEdge rad="50800"/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grpSp>
            <p:nvGrpSpPr>
              <p:cNvPr id="255" name="그룹 254">
                <a:extLst>
                  <a:ext uri="{FF2B5EF4-FFF2-40B4-BE49-F238E27FC236}">
                    <a16:creationId xmlns:a16="http://schemas.microsoft.com/office/drawing/2014/main" id="{4D3EFFBD-B3B4-5425-83F9-12DE784BE532}"/>
                  </a:ext>
                </a:extLst>
              </p:cNvPr>
              <p:cNvGrpSpPr/>
              <p:nvPr/>
            </p:nvGrpSpPr>
            <p:grpSpPr>
              <a:xfrm>
                <a:off x="3887909" y="6020240"/>
                <a:ext cx="551376" cy="530245"/>
                <a:chOff x="3887909" y="6020240"/>
                <a:chExt cx="551376" cy="530245"/>
              </a:xfrm>
            </p:grpSpPr>
            <p:pic>
              <p:nvPicPr>
                <p:cNvPr id="256" name="그림 255" descr="우주이(가) 표시된 사진&#10;&#10;AI가 생성한 콘텐츠는 부정확할 수 있습니다.">
                  <a:extLst>
                    <a:ext uri="{FF2B5EF4-FFF2-40B4-BE49-F238E27FC236}">
                      <a16:creationId xmlns:a16="http://schemas.microsoft.com/office/drawing/2014/main" id="{0934FDF2-D237-E264-3FA1-CD3F3EEE6AC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009857" y="6112729"/>
                  <a:ext cx="302400" cy="302400"/>
                </a:xfrm>
                <a:prstGeom prst="ellipse">
                  <a:avLst/>
                </a:prstGeom>
              </p:spPr>
            </p:pic>
            <p:grpSp>
              <p:nvGrpSpPr>
                <p:cNvPr id="257" name="그룹 256">
                  <a:extLst>
                    <a:ext uri="{FF2B5EF4-FFF2-40B4-BE49-F238E27FC236}">
                      <a16:creationId xmlns:a16="http://schemas.microsoft.com/office/drawing/2014/main" id="{85674830-9AAF-3AF1-2F21-E3D3C9D4735E}"/>
                    </a:ext>
                  </a:extLst>
                </p:cNvPr>
                <p:cNvGrpSpPr/>
                <p:nvPr/>
              </p:nvGrpSpPr>
              <p:grpSpPr>
                <a:xfrm>
                  <a:off x="3887909" y="6020240"/>
                  <a:ext cx="551376" cy="530245"/>
                  <a:chOff x="3722193" y="1435284"/>
                  <a:chExt cx="721213" cy="693572"/>
                </a:xfrm>
              </p:grpSpPr>
              <p:pic>
                <p:nvPicPr>
                  <p:cNvPr id="258" name="그림 257" descr="원, 다채로움, 스크린샷, 빛이(가) 표시된 사진&#10;&#10;자동 생성된 설명">
                    <a:extLst>
                      <a:ext uri="{FF2B5EF4-FFF2-40B4-BE49-F238E27FC236}">
                        <a16:creationId xmlns:a16="http://schemas.microsoft.com/office/drawing/2014/main" id="{39FA38DA-C6DC-F709-9165-8615263A02B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4196" t="4316" r="13668" b="78909"/>
                  <a:stretch/>
                </p:blipFill>
                <p:spPr>
                  <a:xfrm>
                    <a:off x="3722193" y="1435284"/>
                    <a:ext cx="721213" cy="670814"/>
                  </a:xfrm>
                  <a:prstGeom prst="rect">
                    <a:avLst/>
                  </a:prstGeom>
                  <a:ln>
                    <a:noFill/>
                  </a:ln>
                  <a:effectLst/>
                </p:spPr>
              </p:pic>
              <p:sp>
                <p:nvSpPr>
                  <p:cNvPr id="259" name="사각형: 둥근 모서리 258">
                    <a:extLst>
                      <a:ext uri="{FF2B5EF4-FFF2-40B4-BE49-F238E27FC236}">
                        <a16:creationId xmlns:a16="http://schemas.microsoft.com/office/drawing/2014/main" id="{B51129F9-3FFE-33D0-F323-A3EDD13478F3}"/>
                      </a:ext>
                    </a:extLst>
                  </p:cNvPr>
                  <p:cNvSpPr/>
                  <p:nvPr/>
                </p:nvSpPr>
                <p:spPr>
                  <a:xfrm>
                    <a:off x="3885856" y="1924280"/>
                    <a:ext cx="393888" cy="204576"/>
                  </a:xfrm>
                  <a:prstGeom prst="roundRect">
                    <a:avLst/>
                  </a:prstGeom>
                  <a:solidFill>
                    <a:schemeClr val="tx1"/>
                  </a:solidFill>
                  <a:ln>
                    <a:noFill/>
                  </a:ln>
                  <a:effectLst>
                    <a:softEdge rad="50800"/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</p:grpSp>
        <p:grpSp>
          <p:nvGrpSpPr>
            <p:cNvPr id="322" name="그룹 321">
              <a:extLst>
                <a:ext uri="{FF2B5EF4-FFF2-40B4-BE49-F238E27FC236}">
                  <a16:creationId xmlns:a16="http://schemas.microsoft.com/office/drawing/2014/main" id="{B41A1E49-5EA6-0A70-4CE0-A55203E79FAE}"/>
                </a:ext>
              </a:extLst>
            </p:cNvPr>
            <p:cNvGrpSpPr/>
            <p:nvPr/>
          </p:nvGrpSpPr>
          <p:grpSpPr>
            <a:xfrm>
              <a:off x="2868790" y="2686281"/>
              <a:ext cx="4108603" cy="3854438"/>
              <a:chOff x="2868790" y="2686281"/>
              <a:chExt cx="4108603" cy="3854438"/>
            </a:xfrm>
          </p:grpSpPr>
          <p:grpSp>
            <p:nvGrpSpPr>
              <p:cNvPr id="216" name="그룹 215">
                <a:extLst>
                  <a:ext uri="{FF2B5EF4-FFF2-40B4-BE49-F238E27FC236}">
                    <a16:creationId xmlns:a16="http://schemas.microsoft.com/office/drawing/2014/main" id="{D6A37FDA-2A81-DE4C-F6CE-9189772F4F4C}"/>
                  </a:ext>
                </a:extLst>
              </p:cNvPr>
              <p:cNvGrpSpPr/>
              <p:nvPr/>
            </p:nvGrpSpPr>
            <p:grpSpPr>
              <a:xfrm>
                <a:off x="2868790" y="2686281"/>
                <a:ext cx="4108603" cy="3854438"/>
                <a:chOff x="2608686" y="2691197"/>
                <a:chExt cx="4108603" cy="3854438"/>
              </a:xfrm>
            </p:grpSpPr>
            <p:grpSp>
              <p:nvGrpSpPr>
                <p:cNvPr id="231" name="그룹 230">
                  <a:extLst>
                    <a:ext uri="{FF2B5EF4-FFF2-40B4-BE49-F238E27FC236}">
                      <a16:creationId xmlns:a16="http://schemas.microsoft.com/office/drawing/2014/main" id="{79D29E9B-B080-2297-6835-310618882175}"/>
                    </a:ext>
                  </a:extLst>
                </p:cNvPr>
                <p:cNvGrpSpPr/>
                <p:nvPr/>
              </p:nvGrpSpPr>
              <p:grpSpPr>
                <a:xfrm>
                  <a:off x="2608686" y="2691197"/>
                  <a:ext cx="4108603" cy="3854438"/>
                  <a:chOff x="2608686" y="2443593"/>
                  <a:chExt cx="4108603" cy="3854438"/>
                </a:xfrm>
              </p:grpSpPr>
              <p:grpSp>
                <p:nvGrpSpPr>
                  <p:cNvPr id="233" name="그룹 232">
                    <a:extLst>
                      <a:ext uri="{FF2B5EF4-FFF2-40B4-BE49-F238E27FC236}">
                        <a16:creationId xmlns:a16="http://schemas.microsoft.com/office/drawing/2014/main" id="{162A930C-D89A-B6DF-BDD6-59E9DB6260A2}"/>
                      </a:ext>
                    </a:extLst>
                  </p:cNvPr>
                  <p:cNvGrpSpPr/>
                  <p:nvPr/>
                </p:nvGrpSpPr>
                <p:grpSpPr>
                  <a:xfrm>
                    <a:off x="3736743" y="2443593"/>
                    <a:ext cx="752128" cy="3852099"/>
                    <a:chOff x="3736743" y="2400585"/>
                    <a:chExt cx="752128" cy="3852099"/>
                  </a:xfrm>
                </p:grpSpPr>
                <p:sp>
                  <p:nvSpPr>
                    <p:cNvPr id="239" name="직사각형 238">
                      <a:extLst>
                        <a:ext uri="{FF2B5EF4-FFF2-40B4-BE49-F238E27FC236}">
                          <a16:creationId xmlns:a16="http://schemas.microsoft.com/office/drawing/2014/main" id="{286FE8D6-BEE8-3E16-676A-6D1E89EFDEF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736744" y="2646806"/>
                      <a:ext cx="752127" cy="3605878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0070C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240" name="TextBox 239">
                      <a:extLst>
                        <a:ext uri="{FF2B5EF4-FFF2-40B4-BE49-F238E27FC236}">
                          <a16:creationId xmlns:a16="http://schemas.microsoft.com/office/drawing/2014/main" id="{550CEBEE-56A2-37AF-C60E-71E5D6C2238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736743" y="2400585"/>
                      <a:ext cx="752127" cy="246221"/>
                    </a:xfrm>
                    <a:prstGeom prst="rect">
                      <a:avLst/>
                    </a:prstGeom>
                    <a:solidFill>
                      <a:srgbClr val="0070C0"/>
                    </a:solidFill>
                    <a:ln w="12700">
                      <a:solidFill>
                        <a:srgbClr val="0070C0"/>
                      </a:solidFill>
                    </a:ln>
                  </p:spPr>
                  <p:txBody>
                    <a:bodyPr wrap="square" lIns="0" rIns="0" rtlCol="0">
                      <a:spAutoFit/>
                    </a:bodyPr>
                    <a:lstStyle/>
                    <a:p>
                      <a:pPr algn="ctr">
                        <a:spcAft>
                          <a:spcPts val="400"/>
                        </a:spcAft>
                      </a:pPr>
                      <a:r>
                        <a:rPr lang="en-US" altLang="ko-KR" sz="1000" dirty="0">
                          <a:solidFill>
                            <a:schemeClr val="bg1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‘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절제</a:t>
                      </a:r>
                      <a:r>
                        <a:rPr lang="en-US" altLang="ko-KR" sz="1000" dirty="0">
                          <a:solidFill>
                            <a:schemeClr val="bg1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’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라인</a:t>
                      </a:r>
                      <a:endParaRPr lang="en-US" altLang="ko-KR" sz="1000" dirty="0">
                        <a:solidFill>
                          <a:schemeClr val="bg1"/>
                        </a:solidFill>
                        <a:effectLst/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p:txBody>
                </p:sp>
              </p:grpSp>
              <p:grpSp>
                <p:nvGrpSpPr>
                  <p:cNvPr id="234" name="그룹 233">
                    <a:extLst>
                      <a:ext uri="{FF2B5EF4-FFF2-40B4-BE49-F238E27FC236}">
                        <a16:creationId xmlns:a16="http://schemas.microsoft.com/office/drawing/2014/main" id="{6B421AA0-3CDD-B1FA-EA16-202B9D8246B5}"/>
                      </a:ext>
                    </a:extLst>
                  </p:cNvPr>
                  <p:cNvGrpSpPr/>
                  <p:nvPr/>
                </p:nvGrpSpPr>
                <p:grpSpPr>
                  <a:xfrm>
                    <a:off x="2608686" y="3072228"/>
                    <a:ext cx="4108603" cy="3225803"/>
                    <a:chOff x="2608686" y="3072228"/>
                    <a:chExt cx="4108603" cy="3225803"/>
                  </a:xfrm>
                </p:grpSpPr>
                <p:sp>
                  <p:nvSpPr>
                    <p:cNvPr id="235" name="TextBox 234">
                      <a:extLst>
                        <a:ext uri="{FF2B5EF4-FFF2-40B4-BE49-F238E27FC236}">
                          <a16:creationId xmlns:a16="http://schemas.microsoft.com/office/drawing/2014/main" id="{474C8695-5C01-3BFC-6F45-A7919195484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837119" y="3072228"/>
                      <a:ext cx="551376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36000" rIns="36000" rtlCol="0">
                      <a:spAutoFit/>
                    </a:bodyPr>
                    <a:lstStyle/>
                    <a:p>
                      <a:pPr algn="ctr">
                        <a:spcAft>
                          <a:spcPts val="400"/>
                        </a:spcAft>
                      </a:pPr>
                      <a:r>
                        <a:rPr lang="ko-KR" altLang="en-US" sz="1000" dirty="0">
                          <a:solidFill>
                            <a:schemeClr val="bg1"/>
                          </a:solidFill>
                          <a:effectLst>
                            <a:glow rad="127000">
                              <a:srgbClr val="0070C0">
                                <a:alpha val="80000"/>
                              </a:srgbClr>
                            </a:glow>
                          </a:effectLs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절제</a:t>
                      </a:r>
                      <a:endParaRPr lang="en-US" altLang="ko-KR" sz="1000" dirty="0">
                        <a:solidFill>
                          <a:schemeClr val="bg1"/>
                        </a:solidFill>
                        <a:effectLst>
                          <a:glow rad="127000">
                            <a:srgbClr val="0070C0">
                              <a:alpha val="80000"/>
                            </a:srgbClr>
                          </a:glow>
                        </a:effectLst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p:txBody>
                </p:sp>
                <p:sp>
                  <p:nvSpPr>
                    <p:cNvPr id="236" name="TextBox 235">
                      <a:extLst>
                        <a:ext uri="{FF2B5EF4-FFF2-40B4-BE49-F238E27FC236}">
                          <a16:creationId xmlns:a16="http://schemas.microsoft.com/office/drawing/2014/main" id="{6C5F4464-300F-C724-B47B-6BEFC3FC4BA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837119" y="4065422"/>
                      <a:ext cx="551376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36000" rIns="36000" rtlCol="0">
                      <a:spAutoFit/>
                    </a:bodyPr>
                    <a:lstStyle/>
                    <a:p>
                      <a:pPr algn="ctr">
                        <a:spcAft>
                          <a:spcPts val="400"/>
                        </a:spcAft>
                      </a:pPr>
                      <a:r>
                        <a:rPr lang="ko-KR" altLang="en-US" sz="1000" dirty="0">
                          <a:solidFill>
                            <a:schemeClr val="bg1"/>
                          </a:solidFill>
                          <a:effectLst>
                            <a:glow rad="127000">
                              <a:srgbClr val="0070C0">
                                <a:alpha val="80000"/>
                              </a:srgbClr>
                            </a:glow>
                          </a:effectLs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난무 이동</a:t>
                      </a:r>
                      <a:endParaRPr lang="en-US" altLang="ko-KR" sz="1000" dirty="0">
                        <a:solidFill>
                          <a:schemeClr val="bg1"/>
                        </a:solidFill>
                        <a:effectLst>
                          <a:glow rad="127000">
                            <a:srgbClr val="0070C0">
                              <a:alpha val="80000"/>
                            </a:srgbClr>
                          </a:glow>
                        </a:effectLst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p:txBody>
                </p:sp>
                <p:sp>
                  <p:nvSpPr>
                    <p:cNvPr id="237" name="TextBox 236">
                      <a:extLst>
                        <a:ext uri="{FF2B5EF4-FFF2-40B4-BE49-F238E27FC236}">
                          <a16:creationId xmlns:a16="http://schemas.microsoft.com/office/drawing/2014/main" id="{FD480620-51EC-9F81-3764-6A8F911BF69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837119" y="5058617"/>
                      <a:ext cx="551376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36000" rIns="36000" rtlCol="0">
                      <a:spAutoFit/>
                    </a:bodyPr>
                    <a:lstStyle/>
                    <a:p>
                      <a:pPr algn="ctr">
                        <a:spcAft>
                          <a:spcPts val="400"/>
                        </a:spcAft>
                      </a:pPr>
                      <a:r>
                        <a:rPr lang="ko-KR" altLang="en-US" sz="1000" dirty="0">
                          <a:solidFill>
                            <a:schemeClr val="bg1"/>
                          </a:solidFill>
                          <a:effectLst>
                            <a:glow rad="127000">
                              <a:srgbClr val="0070C0">
                                <a:alpha val="80000"/>
                              </a:srgbClr>
                            </a:glow>
                          </a:effectLs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난무 강화</a:t>
                      </a:r>
                      <a:endParaRPr lang="en-US" altLang="ko-KR" sz="1000" dirty="0">
                        <a:solidFill>
                          <a:schemeClr val="bg1"/>
                        </a:solidFill>
                        <a:effectLst>
                          <a:glow rad="127000">
                            <a:srgbClr val="0070C0">
                              <a:alpha val="80000"/>
                            </a:srgbClr>
                          </a:glow>
                        </a:effectLst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p:txBody>
                </p:sp>
                <p:sp>
                  <p:nvSpPr>
                    <p:cNvPr id="238" name="TextBox 237">
                      <a:extLst>
                        <a:ext uri="{FF2B5EF4-FFF2-40B4-BE49-F238E27FC236}">
                          <a16:creationId xmlns:a16="http://schemas.microsoft.com/office/drawing/2014/main" id="{5E4933AF-E094-0B9C-F776-2130BF98B00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837119" y="6051810"/>
                      <a:ext cx="551376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36000" rIns="36000" rtlCol="0">
                      <a:spAutoFit/>
                    </a:bodyPr>
                    <a:lstStyle/>
                    <a:p>
                      <a:pPr algn="ctr">
                        <a:spcAft>
                          <a:spcPts val="400"/>
                        </a:spcAft>
                      </a:pPr>
                      <a:r>
                        <a:rPr lang="ko-KR" altLang="en-US" sz="1000" dirty="0">
                          <a:solidFill>
                            <a:schemeClr val="bg1"/>
                          </a:solidFill>
                          <a:effectLst>
                            <a:glow rad="127000">
                              <a:srgbClr val="0070C0">
                                <a:alpha val="80000"/>
                              </a:srgbClr>
                            </a:glow>
                          </a:effectLs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연가비기</a:t>
                      </a:r>
                      <a:endParaRPr lang="en-US" altLang="ko-KR" sz="1000" dirty="0">
                        <a:solidFill>
                          <a:schemeClr val="bg1"/>
                        </a:solidFill>
                        <a:effectLst>
                          <a:glow rad="127000">
                            <a:srgbClr val="0070C0">
                              <a:alpha val="80000"/>
                            </a:srgbClr>
                          </a:glow>
                        </a:effectLst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p:txBody>
                </p:sp>
                <p:sp>
                  <p:nvSpPr>
                    <p:cNvPr id="323" name="TextBox 322">
                      <a:extLst>
                        <a:ext uri="{FF2B5EF4-FFF2-40B4-BE49-F238E27FC236}">
                          <a16:creationId xmlns:a16="http://schemas.microsoft.com/office/drawing/2014/main" id="{3CB5FFCC-5298-8B92-347D-897E7D26524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608686" y="5058617"/>
                      <a:ext cx="779709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36000" rIns="36000" rtlCol="0">
                      <a:spAutoFit/>
                    </a:bodyPr>
                    <a:lstStyle/>
                    <a:p>
                      <a:pPr algn="ctr">
                        <a:spcAft>
                          <a:spcPts val="400"/>
                        </a:spcAft>
                      </a:pPr>
                      <a:r>
                        <a:rPr lang="ko-KR" altLang="en-US" sz="1000" dirty="0">
                          <a:solidFill>
                            <a:schemeClr val="bg1"/>
                          </a:solidFill>
                          <a:effectLst>
                            <a:glow rad="127000">
                              <a:schemeClr val="tx1">
                                <a:lumMod val="65000"/>
                                <a:lumOff val="35000"/>
                                <a:alpha val="80000"/>
                              </a:schemeClr>
                            </a:glow>
                          </a:effectLs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치명적인 베기</a:t>
                      </a:r>
                      <a:endParaRPr lang="en-US" altLang="ko-KR" sz="1000" dirty="0">
                        <a:solidFill>
                          <a:schemeClr val="bg1"/>
                        </a:solidFill>
                        <a:effectLst>
                          <a:glow rad="127000">
                            <a:schemeClr val="tx1">
                              <a:lumMod val="65000"/>
                              <a:lumOff val="35000"/>
                              <a:alpha val="80000"/>
                            </a:schemeClr>
                          </a:glow>
                        </a:effectLst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p:txBody>
                </p:sp>
                <p:sp>
                  <p:nvSpPr>
                    <p:cNvPr id="325" name="TextBox 324">
                      <a:extLst>
                        <a:ext uri="{FF2B5EF4-FFF2-40B4-BE49-F238E27FC236}">
                          <a16:creationId xmlns:a16="http://schemas.microsoft.com/office/drawing/2014/main" id="{D3DC537B-FB28-C1CB-CD69-B6EC752DC2F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722852" y="6051810"/>
                      <a:ext cx="551376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36000" rIns="36000" rtlCol="0">
                      <a:spAutoFit/>
                    </a:bodyPr>
                    <a:lstStyle/>
                    <a:p>
                      <a:pPr algn="ctr">
                        <a:spcAft>
                          <a:spcPts val="400"/>
                        </a:spcAft>
                      </a:pPr>
                      <a:r>
                        <a:rPr lang="ko-KR" altLang="en-US" sz="1000" dirty="0">
                          <a:solidFill>
                            <a:schemeClr val="bg1"/>
                          </a:solidFill>
                          <a:effectLst>
                            <a:glow rad="127000">
                              <a:schemeClr val="tx1">
                                <a:lumMod val="65000"/>
                                <a:lumOff val="35000"/>
                                <a:alpha val="80000"/>
                              </a:schemeClr>
                            </a:glow>
                          </a:effectLs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연가표식</a:t>
                      </a:r>
                      <a:endParaRPr lang="en-US" altLang="ko-KR" sz="1000" dirty="0">
                        <a:solidFill>
                          <a:schemeClr val="bg1"/>
                        </a:solidFill>
                        <a:effectLst>
                          <a:glow rad="127000">
                            <a:schemeClr val="tx1">
                              <a:lumMod val="65000"/>
                              <a:lumOff val="35000"/>
                              <a:alpha val="80000"/>
                            </a:schemeClr>
                          </a:glow>
                        </a:effectLst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p:txBody>
                </p:sp>
                <p:sp>
                  <p:nvSpPr>
                    <p:cNvPr id="2" name="TextBox 1">
                      <a:extLst>
                        <a:ext uri="{FF2B5EF4-FFF2-40B4-BE49-F238E27FC236}">
                          <a16:creationId xmlns:a16="http://schemas.microsoft.com/office/drawing/2014/main" id="{922FDD29-8ED0-4985-D0C7-C4A555B3561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937580" y="5058617"/>
                      <a:ext cx="779709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36000" rIns="36000" rtlCol="0">
                      <a:spAutoFit/>
                    </a:bodyPr>
                    <a:lstStyle/>
                    <a:p>
                      <a:pPr algn="ctr">
                        <a:spcAft>
                          <a:spcPts val="400"/>
                        </a:spcAft>
                      </a:pPr>
                      <a:r>
                        <a:rPr lang="ko-KR" altLang="en-US" sz="1000" dirty="0">
                          <a:solidFill>
                            <a:schemeClr val="bg1"/>
                          </a:solidFill>
                          <a:effectLst>
                            <a:glow rad="127000">
                              <a:schemeClr val="tx1">
                                <a:lumMod val="65000"/>
                                <a:lumOff val="35000"/>
                                <a:alpha val="80000"/>
                              </a:schemeClr>
                            </a:glow>
                          </a:effectLs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강력한 찌르기</a:t>
                      </a:r>
                      <a:endParaRPr lang="en-US" altLang="ko-KR" sz="1000" dirty="0">
                        <a:solidFill>
                          <a:schemeClr val="bg1"/>
                        </a:solidFill>
                        <a:effectLst>
                          <a:glow rad="127000">
                            <a:schemeClr val="tx1">
                              <a:lumMod val="65000"/>
                              <a:lumOff val="35000"/>
                              <a:alpha val="80000"/>
                            </a:schemeClr>
                          </a:glow>
                        </a:effectLst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p:txBody>
                </p:sp>
                <p:sp>
                  <p:nvSpPr>
                    <p:cNvPr id="3" name="TextBox 2">
                      <a:extLst>
                        <a:ext uri="{FF2B5EF4-FFF2-40B4-BE49-F238E27FC236}">
                          <a16:creationId xmlns:a16="http://schemas.microsoft.com/office/drawing/2014/main" id="{A8D97783-EFA8-0A39-F270-130B08DF931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051746" y="6051810"/>
                      <a:ext cx="551376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36000" rIns="36000" rtlCol="0">
                      <a:spAutoFit/>
                    </a:bodyPr>
                    <a:lstStyle/>
                    <a:p>
                      <a:pPr algn="ctr">
                        <a:spcAft>
                          <a:spcPts val="400"/>
                        </a:spcAft>
                      </a:pPr>
                      <a:r>
                        <a:rPr lang="ko-KR" altLang="en-US" sz="1000" dirty="0">
                          <a:solidFill>
                            <a:schemeClr val="bg1"/>
                          </a:solidFill>
                          <a:effectLst>
                            <a:glow rad="127000">
                              <a:schemeClr val="tx1">
                                <a:lumMod val="65000"/>
                                <a:lumOff val="35000"/>
                                <a:alpha val="80000"/>
                              </a:schemeClr>
                            </a:glow>
                          </a:effectLs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전환난무</a:t>
                      </a:r>
                      <a:endParaRPr lang="en-US" altLang="ko-KR" sz="1000" dirty="0">
                        <a:solidFill>
                          <a:schemeClr val="bg1"/>
                        </a:solidFill>
                        <a:effectLst>
                          <a:glow rad="127000">
                            <a:schemeClr val="tx1">
                              <a:lumMod val="65000"/>
                              <a:lumOff val="35000"/>
                              <a:alpha val="80000"/>
                            </a:schemeClr>
                          </a:glow>
                        </a:effectLst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p:txBody>
                </p:sp>
              </p:grpSp>
            </p:grpSp>
            <p:grpSp>
              <p:nvGrpSpPr>
                <p:cNvPr id="219" name="그룹 218">
                  <a:extLst>
                    <a:ext uri="{FF2B5EF4-FFF2-40B4-BE49-F238E27FC236}">
                      <a16:creationId xmlns:a16="http://schemas.microsoft.com/office/drawing/2014/main" id="{A367E594-361D-0149-9FA2-4ECBAF93D73C}"/>
                    </a:ext>
                  </a:extLst>
                </p:cNvPr>
                <p:cNvGrpSpPr/>
                <p:nvPr/>
              </p:nvGrpSpPr>
              <p:grpSpPr>
                <a:xfrm>
                  <a:off x="4845372" y="2691197"/>
                  <a:ext cx="752127" cy="3854438"/>
                  <a:chOff x="4845372" y="2443593"/>
                  <a:chExt cx="752127" cy="3854438"/>
                </a:xfrm>
              </p:grpSpPr>
              <p:grpSp>
                <p:nvGrpSpPr>
                  <p:cNvPr id="222" name="그룹 221">
                    <a:extLst>
                      <a:ext uri="{FF2B5EF4-FFF2-40B4-BE49-F238E27FC236}">
                        <a16:creationId xmlns:a16="http://schemas.microsoft.com/office/drawing/2014/main" id="{00353096-E6CD-D2F8-2057-913F529435EA}"/>
                      </a:ext>
                    </a:extLst>
                  </p:cNvPr>
                  <p:cNvGrpSpPr/>
                  <p:nvPr/>
                </p:nvGrpSpPr>
                <p:grpSpPr>
                  <a:xfrm>
                    <a:off x="4845372" y="2443593"/>
                    <a:ext cx="752127" cy="3852099"/>
                    <a:chOff x="4845372" y="2443593"/>
                    <a:chExt cx="752127" cy="3852099"/>
                  </a:xfrm>
                </p:grpSpPr>
                <p:sp>
                  <p:nvSpPr>
                    <p:cNvPr id="228" name="직사각형 227">
                      <a:extLst>
                        <a:ext uri="{FF2B5EF4-FFF2-40B4-BE49-F238E27FC236}">
                          <a16:creationId xmlns:a16="http://schemas.microsoft.com/office/drawing/2014/main" id="{9BED54D0-E448-8838-2038-7F6334BD81A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845372" y="2689814"/>
                      <a:ext cx="752127" cy="3605878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229" name="TextBox 228">
                      <a:extLst>
                        <a:ext uri="{FF2B5EF4-FFF2-40B4-BE49-F238E27FC236}">
                          <a16:creationId xmlns:a16="http://schemas.microsoft.com/office/drawing/2014/main" id="{FB7A38FD-1837-174C-35FF-996FA2BECF8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845372" y="2443593"/>
                      <a:ext cx="752127" cy="246221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2700">
                      <a:solidFill>
                        <a:srgbClr val="FF0000"/>
                      </a:solidFill>
                    </a:ln>
                  </p:spPr>
                  <p:txBody>
                    <a:bodyPr wrap="square" lIns="0" rIns="0" rtlCol="0">
                      <a:spAutoFit/>
                    </a:bodyPr>
                    <a:lstStyle/>
                    <a:p>
                      <a:pPr algn="ctr">
                        <a:spcAft>
                          <a:spcPts val="400"/>
                        </a:spcAft>
                      </a:pPr>
                      <a:r>
                        <a:rPr lang="en-US" altLang="ko-KR" sz="1000" dirty="0">
                          <a:solidFill>
                            <a:schemeClr val="bg1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‘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절정</a:t>
                      </a:r>
                      <a:r>
                        <a:rPr lang="en-US" altLang="ko-KR" sz="1000" dirty="0">
                          <a:solidFill>
                            <a:schemeClr val="bg1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’ 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라인</a:t>
                      </a:r>
                      <a:endParaRPr lang="en-US" altLang="ko-KR" sz="1000" dirty="0">
                        <a:solidFill>
                          <a:schemeClr val="bg1"/>
                        </a:solidFill>
                        <a:effectLst/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p:txBody>
                </p:sp>
              </p:grpSp>
              <p:grpSp>
                <p:nvGrpSpPr>
                  <p:cNvPr id="223" name="그룹 222">
                    <a:extLst>
                      <a:ext uri="{FF2B5EF4-FFF2-40B4-BE49-F238E27FC236}">
                        <a16:creationId xmlns:a16="http://schemas.microsoft.com/office/drawing/2014/main" id="{7A015EE3-3E5D-2D21-654C-28CF3ED33F86}"/>
                      </a:ext>
                    </a:extLst>
                  </p:cNvPr>
                  <p:cNvGrpSpPr/>
                  <p:nvPr/>
                </p:nvGrpSpPr>
                <p:grpSpPr>
                  <a:xfrm>
                    <a:off x="4946035" y="3072228"/>
                    <a:ext cx="550800" cy="3225803"/>
                    <a:chOff x="4946035" y="3072228"/>
                    <a:chExt cx="550800" cy="3225803"/>
                  </a:xfrm>
                </p:grpSpPr>
                <p:sp>
                  <p:nvSpPr>
                    <p:cNvPr id="224" name="TextBox 223">
                      <a:extLst>
                        <a:ext uri="{FF2B5EF4-FFF2-40B4-BE49-F238E27FC236}">
                          <a16:creationId xmlns:a16="http://schemas.microsoft.com/office/drawing/2014/main" id="{5DA6AE97-A7D9-8E26-35FE-22DA92C4512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946035" y="3072228"/>
                      <a:ext cx="550800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36000" rIns="36000" rtlCol="0">
                      <a:spAutoFit/>
                    </a:bodyPr>
                    <a:lstStyle>
                      <a:defPPr>
                        <a:defRPr lang="ko-KR"/>
                      </a:defPPr>
                      <a:lvl1pPr algn="ctr">
                        <a:spcAft>
                          <a:spcPts val="400"/>
                        </a:spcAft>
                        <a:defRPr sz="1000">
                          <a:solidFill>
                            <a:schemeClr val="bg1"/>
                          </a:solidFill>
                          <a:effectLst>
                            <a:glow rad="127000">
                              <a:schemeClr val="tx1"/>
                            </a:glow>
                          </a:effectLs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defRPr>
                      </a:lvl1pPr>
                    </a:lstStyle>
                    <a:p>
                      <a:r>
                        <a:rPr lang="ko-KR" altLang="en-US" dirty="0">
                          <a:effectLst>
                            <a:glow rad="127000">
                              <a:srgbClr val="FF0000">
                                <a:alpha val="80000"/>
                              </a:srgbClr>
                            </a:glow>
                          </a:effectLst>
                        </a:rPr>
                        <a:t>절정 </a:t>
                      </a:r>
                      <a:r>
                        <a:rPr lang="en-US" altLang="ko-KR" dirty="0">
                          <a:effectLst>
                            <a:glow rad="127000">
                              <a:srgbClr val="FF0000">
                                <a:alpha val="80000"/>
                              </a:srgbClr>
                            </a:glow>
                          </a:effectLst>
                        </a:rPr>
                        <a:t>Ⅰ</a:t>
                      </a:r>
                    </a:p>
                  </p:txBody>
                </p:sp>
                <p:sp>
                  <p:nvSpPr>
                    <p:cNvPr id="225" name="TextBox 224">
                      <a:extLst>
                        <a:ext uri="{FF2B5EF4-FFF2-40B4-BE49-F238E27FC236}">
                          <a16:creationId xmlns:a16="http://schemas.microsoft.com/office/drawing/2014/main" id="{4B0A50B5-4E58-B9B3-0306-1F606E5F102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946035" y="4065422"/>
                      <a:ext cx="550800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36000" rIns="36000" rtlCol="0">
                      <a:spAutoFit/>
                    </a:bodyPr>
                    <a:lstStyle>
                      <a:defPPr>
                        <a:defRPr lang="ko-KR"/>
                      </a:defPPr>
                      <a:lvl1pPr algn="ctr">
                        <a:spcAft>
                          <a:spcPts val="400"/>
                        </a:spcAft>
                        <a:defRPr sz="1000">
                          <a:solidFill>
                            <a:schemeClr val="bg1"/>
                          </a:solidFill>
                          <a:effectLst>
                            <a:glow rad="127000">
                              <a:schemeClr val="tx1"/>
                            </a:glow>
                          </a:effectLs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defRPr>
                      </a:lvl1pPr>
                    </a:lstStyle>
                    <a:p>
                      <a:r>
                        <a:rPr lang="ko-KR" altLang="en-US" dirty="0">
                          <a:effectLst>
                            <a:glow rad="127000">
                              <a:srgbClr val="FF0000">
                                <a:alpha val="80000"/>
                              </a:srgbClr>
                            </a:glow>
                          </a:effectLst>
                        </a:rPr>
                        <a:t>절정 </a:t>
                      </a:r>
                      <a:r>
                        <a:rPr lang="en-US" altLang="ko-KR" dirty="0">
                          <a:effectLst>
                            <a:glow rad="127000">
                              <a:srgbClr val="FF0000">
                                <a:alpha val="80000"/>
                              </a:srgbClr>
                            </a:glow>
                          </a:effectLst>
                        </a:rPr>
                        <a:t>Ⅱ</a:t>
                      </a:r>
                    </a:p>
                  </p:txBody>
                </p:sp>
                <p:sp>
                  <p:nvSpPr>
                    <p:cNvPr id="226" name="TextBox 225">
                      <a:extLst>
                        <a:ext uri="{FF2B5EF4-FFF2-40B4-BE49-F238E27FC236}">
                          <a16:creationId xmlns:a16="http://schemas.microsoft.com/office/drawing/2014/main" id="{73BE3578-F385-6997-EF05-E93B16D75E0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946035" y="5058617"/>
                      <a:ext cx="550800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36000" rIns="36000" rtlCol="0">
                      <a:spAutoFit/>
                    </a:bodyPr>
                    <a:lstStyle>
                      <a:defPPr>
                        <a:defRPr lang="ko-KR"/>
                      </a:defPPr>
                      <a:lvl1pPr algn="ctr">
                        <a:spcAft>
                          <a:spcPts val="400"/>
                        </a:spcAft>
                        <a:defRPr sz="1000">
                          <a:solidFill>
                            <a:schemeClr val="bg1"/>
                          </a:solidFill>
                          <a:effectLst>
                            <a:glow rad="127000">
                              <a:schemeClr val="tx1"/>
                            </a:glow>
                          </a:effectLs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defRPr>
                      </a:lvl1pPr>
                    </a:lstStyle>
                    <a:p>
                      <a:r>
                        <a:rPr lang="ko-KR" altLang="en-US" dirty="0">
                          <a:effectLst>
                            <a:glow rad="127000">
                              <a:srgbClr val="FF0000">
                                <a:alpha val="80000"/>
                              </a:srgbClr>
                            </a:glow>
                          </a:effectLst>
                        </a:rPr>
                        <a:t>절정 </a:t>
                      </a:r>
                      <a:r>
                        <a:rPr lang="en-US" altLang="ko-KR" dirty="0">
                          <a:effectLst>
                            <a:glow rad="127000">
                              <a:srgbClr val="FF0000">
                                <a:alpha val="80000"/>
                              </a:srgbClr>
                            </a:glow>
                          </a:effectLst>
                        </a:rPr>
                        <a:t>Ⅲ</a:t>
                      </a:r>
                    </a:p>
                  </p:txBody>
                </p:sp>
                <p:sp>
                  <p:nvSpPr>
                    <p:cNvPr id="227" name="TextBox 226">
                      <a:extLst>
                        <a:ext uri="{FF2B5EF4-FFF2-40B4-BE49-F238E27FC236}">
                          <a16:creationId xmlns:a16="http://schemas.microsoft.com/office/drawing/2014/main" id="{416703BA-9B03-FDA0-71D5-90633F22EA5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946035" y="6051810"/>
                      <a:ext cx="550800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36000" rIns="36000" rtlCol="0">
                      <a:spAutoFit/>
                    </a:bodyPr>
                    <a:lstStyle>
                      <a:defPPr>
                        <a:defRPr lang="ko-KR"/>
                      </a:defPPr>
                      <a:lvl1pPr algn="ctr">
                        <a:spcAft>
                          <a:spcPts val="400"/>
                        </a:spcAft>
                        <a:defRPr sz="1000">
                          <a:solidFill>
                            <a:schemeClr val="bg1"/>
                          </a:solidFill>
                          <a:effectLst>
                            <a:glow rad="127000">
                              <a:schemeClr val="tx1"/>
                            </a:glow>
                          </a:effectLs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defRPr>
                      </a:lvl1pPr>
                    </a:lstStyle>
                    <a:p>
                      <a:r>
                        <a:rPr lang="ko-KR" altLang="en-US" dirty="0">
                          <a:effectLst>
                            <a:glow rad="127000">
                              <a:srgbClr val="FF0000">
                                <a:alpha val="80000"/>
                              </a:srgbClr>
                            </a:glow>
                          </a:effectLst>
                        </a:rPr>
                        <a:t>연가심공</a:t>
                      </a:r>
                      <a:endParaRPr lang="en-US" altLang="ko-KR" dirty="0">
                        <a:effectLst>
                          <a:glow rad="127000">
                            <a:srgbClr val="FF0000">
                              <a:alpha val="80000"/>
                            </a:srgbClr>
                          </a:glow>
                        </a:effectLst>
                      </a:endParaRPr>
                    </a:p>
                  </p:txBody>
                </p:sp>
              </p:grpSp>
            </p:grpSp>
          </p:grpSp>
          <p:grpSp>
            <p:nvGrpSpPr>
              <p:cNvPr id="318" name="그룹 317">
                <a:extLst>
                  <a:ext uri="{FF2B5EF4-FFF2-40B4-BE49-F238E27FC236}">
                    <a16:creationId xmlns:a16="http://schemas.microsoft.com/office/drawing/2014/main" id="{DEAA912B-786F-A4E4-E562-C54C28115037}"/>
                  </a:ext>
                </a:extLst>
              </p:cNvPr>
              <p:cNvGrpSpPr/>
              <p:nvPr/>
            </p:nvGrpSpPr>
            <p:grpSpPr>
              <a:xfrm>
                <a:off x="6211475" y="4727106"/>
                <a:ext cx="752127" cy="1811274"/>
                <a:chOff x="6211475" y="4657535"/>
                <a:chExt cx="752127" cy="1811274"/>
              </a:xfrm>
            </p:grpSpPr>
            <p:sp>
              <p:nvSpPr>
                <p:cNvPr id="315" name="직사각형 314">
                  <a:extLst>
                    <a:ext uri="{FF2B5EF4-FFF2-40B4-BE49-F238E27FC236}">
                      <a16:creationId xmlns:a16="http://schemas.microsoft.com/office/drawing/2014/main" id="{E6AB2E13-E2D8-71EE-0C10-A8A2477BFB5C}"/>
                    </a:ext>
                  </a:extLst>
                </p:cNvPr>
                <p:cNvSpPr/>
                <p:nvPr/>
              </p:nvSpPr>
              <p:spPr>
                <a:xfrm>
                  <a:off x="6211475" y="4888367"/>
                  <a:ext cx="752127" cy="1580442"/>
                </a:xfrm>
                <a:prstGeom prst="rect">
                  <a:avLst/>
                </a:prstGeom>
                <a:noFill/>
                <a:ln w="127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16" name="TextBox 315">
                  <a:extLst>
                    <a:ext uri="{FF2B5EF4-FFF2-40B4-BE49-F238E27FC236}">
                      <a16:creationId xmlns:a16="http://schemas.microsoft.com/office/drawing/2014/main" id="{F5B0A8C2-E169-BB51-0FD2-268FD3306B13}"/>
                    </a:ext>
                  </a:extLst>
                </p:cNvPr>
                <p:cNvSpPr txBox="1"/>
                <p:nvPr/>
              </p:nvSpPr>
              <p:spPr>
                <a:xfrm>
                  <a:off x="6211475" y="4657535"/>
                  <a:ext cx="752127" cy="230832"/>
                </a:xfrm>
                <a:prstGeom prst="rect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 w="12700">
                  <a:solidFill>
                    <a:schemeClr val="bg1">
                      <a:lumMod val="85000"/>
                    </a:schemeClr>
                  </a:solidFill>
                </a:ln>
              </p:spPr>
              <p:txBody>
                <a:bodyPr wrap="square" lIns="0" rIns="0" rtlCol="0">
                  <a:spAutoFit/>
                </a:bodyPr>
                <a:lstStyle/>
                <a:p>
                  <a:pPr algn="ctr">
                    <a:spcAft>
                      <a:spcPts val="400"/>
                    </a:spcAft>
                  </a:pPr>
                  <a:r>
                    <a:rPr lang="ko-KR" altLang="en-US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비연계형 효과</a:t>
                  </a:r>
                  <a:endParaRPr lang="en-US" altLang="ko-KR" sz="900" dirty="0">
                    <a:solidFill>
                      <a:schemeClr val="bg1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  <p:grpSp>
            <p:nvGrpSpPr>
              <p:cNvPr id="319" name="그룹 318">
                <a:extLst>
                  <a:ext uri="{FF2B5EF4-FFF2-40B4-BE49-F238E27FC236}">
                    <a16:creationId xmlns:a16="http://schemas.microsoft.com/office/drawing/2014/main" id="{05922E74-2DB7-A354-FF2C-7C13A3C8D036}"/>
                  </a:ext>
                </a:extLst>
              </p:cNvPr>
              <p:cNvGrpSpPr/>
              <p:nvPr/>
            </p:nvGrpSpPr>
            <p:grpSpPr>
              <a:xfrm>
                <a:off x="2882582" y="4727106"/>
                <a:ext cx="752127" cy="1811274"/>
                <a:chOff x="6215780" y="4657535"/>
                <a:chExt cx="752127" cy="1811274"/>
              </a:xfrm>
            </p:grpSpPr>
            <p:sp>
              <p:nvSpPr>
                <p:cNvPr id="320" name="직사각형 319">
                  <a:extLst>
                    <a:ext uri="{FF2B5EF4-FFF2-40B4-BE49-F238E27FC236}">
                      <a16:creationId xmlns:a16="http://schemas.microsoft.com/office/drawing/2014/main" id="{EAB38B54-FE36-DAC6-2350-FA08EBE9151C}"/>
                    </a:ext>
                  </a:extLst>
                </p:cNvPr>
                <p:cNvSpPr/>
                <p:nvPr/>
              </p:nvSpPr>
              <p:spPr>
                <a:xfrm>
                  <a:off x="6215780" y="4888367"/>
                  <a:ext cx="752127" cy="1580442"/>
                </a:xfrm>
                <a:prstGeom prst="rect">
                  <a:avLst/>
                </a:prstGeom>
                <a:noFill/>
                <a:ln w="127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21" name="TextBox 320">
                  <a:extLst>
                    <a:ext uri="{FF2B5EF4-FFF2-40B4-BE49-F238E27FC236}">
                      <a16:creationId xmlns:a16="http://schemas.microsoft.com/office/drawing/2014/main" id="{64234D1D-B91B-CE94-B11D-37345650B048}"/>
                    </a:ext>
                  </a:extLst>
                </p:cNvPr>
                <p:cNvSpPr txBox="1"/>
                <p:nvPr/>
              </p:nvSpPr>
              <p:spPr>
                <a:xfrm>
                  <a:off x="6215780" y="4657535"/>
                  <a:ext cx="752127" cy="230832"/>
                </a:xfrm>
                <a:prstGeom prst="rect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 w="12700">
                  <a:solidFill>
                    <a:schemeClr val="bg1">
                      <a:lumMod val="85000"/>
                    </a:schemeClr>
                  </a:solidFill>
                </a:ln>
              </p:spPr>
              <p:txBody>
                <a:bodyPr wrap="square" lIns="0" rIns="0" rtlCol="0">
                  <a:spAutoFit/>
                </a:bodyPr>
                <a:lstStyle/>
                <a:p>
                  <a:pPr algn="ctr">
                    <a:spcAft>
                      <a:spcPts val="400"/>
                    </a:spcAft>
                  </a:pPr>
                  <a:r>
                    <a:rPr lang="ko-KR" altLang="en-US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비연계형 효과</a:t>
                  </a:r>
                  <a:endParaRPr lang="en-US" altLang="ko-KR" sz="900" dirty="0">
                    <a:solidFill>
                      <a:schemeClr val="bg1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A28B42F8-7A54-CA01-F6C2-BCDC81DAC783}"/>
              </a:ext>
            </a:extLst>
          </p:cNvPr>
          <p:cNvGrpSpPr/>
          <p:nvPr/>
        </p:nvGrpSpPr>
        <p:grpSpPr>
          <a:xfrm>
            <a:off x="1379538" y="644527"/>
            <a:ext cx="10585450" cy="826305"/>
            <a:chOff x="1379538" y="644527"/>
            <a:chExt cx="10585450" cy="826305"/>
          </a:xfrm>
        </p:grpSpPr>
        <p:sp>
          <p:nvSpPr>
            <p:cNvPr id="198" name="직사각형 197">
              <a:extLst>
                <a:ext uri="{FF2B5EF4-FFF2-40B4-BE49-F238E27FC236}">
                  <a16:creationId xmlns:a16="http://schemas.microsoft.com/office/drawing/2014/main" id="{E2697150-163D-DD30-D0AE-82A850ACDC54}"/>
                </a:ext>
              </a:extLst>
            </p:cNvPr>
            <p:cNvSpPr/>
            <p:nvPr/>
          </p:nvSpPr>
          <p:spPr>
            <a:xfrm>
              <a:off x="1379538" y="644527"/>
              <a:ext cx="10585450" cy="826305"/>
            </a:xfrm>
            <a:prstGeom prst="rect">
              <a:avLst/>
            </a:prstGeom>
            <a:solidFill>
              <a:srgbClr val="FFFFE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88" name="그룹 187">
              <a:extLst>
                <a:ext uri="{FF2B5EF4-FFF2-40B4-BE49-F238E27FC236}">
                  <a16:creationId xmlns:a16="http://schemas.microsoft.com/office/drawing/2014/main" id="{F8E3D295-A2AC-5E4E-C855-390FD9320994}"/>
                </a:ext>
              </a:extLst>
            </p:cNvPr>
            <p:cNvGrpSpPr/>
            <p:nvPr/>
          </p:nvGrpSpPr>
          <p:grpSpPr>
            <a:xfrm>
              <a:off x="2192406" y="666232"/>
              <a:ext cx="6336671" cy="709392"/>
              <a:chOff x="1523341" y="1181604"/>
              <a:chExt cx="6336671" cy="709392"/>
            </a:xfrm>
          </p:grpSpPr>
          <p:sp>
            <p:nvSpPr>
              <p:cNvPr id="194" name="TextBox 193">
                <a:extLst>
                  <a:ext uri="{FF2B5EF4-FFF2-40B4-BE49-F238E27FC236}">
                    <a16:creationId xmlns:a16="http://schemas.microsoft.com/office/drawing/2014/main" id="{D5804647-69B8-E9A0-9D67-635ADD17C2D4}"/>
                  </a:ext>
                </a:extLst>
              </p:cNvPr>
              <p:cNvSpPr txBox="1"/>
              <p:nvPr/>
            </p:nvSpPr>
            <p:spPr>
              <a:xfrm>
                <a:off x="1523341" y="1470368"/>
                <a:ext cx="6336671" cy="420628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>
                  <a:spcAft>
                    <a:spcPts val="400"/>
                  </a:spcAft>
                </a:pPr>
                <a:r>
                  <a:rPr lang="ko-KR" altLang="en-US" sz="900" dirty="0"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난무 스탠스 중심 </a:t>
                </a:r>
                <a:r>
                  <a:rPr lang="en-US" altLang="ko-KR" sz="900" dirty="0">
                    <a:solidFill>
                      <a:srgbClr val="FF0000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vs</a:t>
                </a:r>
                <a:r>
                  <a:rPr lang="en-US" altLang="ko-KR" sz="900" dirty="0"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ko-KR" altLang="en-US" sz="900" dirty="0"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집중 스탠스 중심</a:t>
                </a:r>
                <a:r>
                  <a:rPr lang="en-US" altLang="ko-KR" sz="900" dirty="0"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en-US" altLang="ko-KR" sz="900" b="1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/</a:t>
                </a:r>
                <a:r>
                  <a:rPr lang="en-US" altLang="ko-KR" sz="9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ko-KR" altLang="en-US" sz="9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스탠스 변경 불가 </a:t>
                </a:r>
                <a:r>
                  <a:rPr lang="en-US" altLang="ko-KR" sz="900" dirty="0">
                    <a:solidFill>
                      <a:srgbClr val="FF0000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vs </a:t>
                </a:r>
                <a:r>
                  <a:rPr lang="ko-KR" altLang="en-US" sz="9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스탠스 변경 권장</a:t>
                </a:r>
                <a:r>
                  <a:rPr lang="en-US" altLang="ko-KR" sz="9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en-US" altLang="ko-KR" sz="900" b="1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/</a:t>
                </a:r>
                <a:r>
                  <a:rPr lang="en-US" altLang="ko-KR" sz="9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ko-KR" altLang="en-US" sz="9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연속적으로 꾸준한 피해 </a:t>
                </a:r>
                <a:r>
                  <a:rPr lang="en-US" altLang="ko-KR" sz="900" dirty="0">
                    <a:solidFill>
                      <a:srgbClr val="FF0000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vs</a:t>
                </a:r>
                <a:r>
                  <a:rPr lang="en-US" altLang="ko-KR" sz="9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ko-KR" altLang="en-US" sz="9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순간적으로 강력한 피해</a:t>
                </a:r>
                <a:r>
                  <a:rPr lang="en-US" altLang="ko-KR" sz="9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 </a:t>
                </a:r>
                <a:r>
                  <a:rPr lang="ko-KR" altLang="en-US" sz="9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등등</a:t>
                </a:r>
                <a:r>
                  <a:rPr lang="en-US" altLang="ko-KR" sz="9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  <a:p>
                <a:pPr>
                  <a:spcAft>
                    <a:spcPts val="400"/>
                  </a:spcAft>
                </a:pPr>
                <a:r>
                  <a:rPr lang="ko-KR" altLang="en-US" sz="900" dirty="0">
                    <a:effectLst>
                      <a:glow rad="127000">
                        <a:srgbClr val="FAFCBC"/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스탠스 별 특징을 강조</a:t>
                </a:r>
                <a:r>
                  <a:rPr lang="ko-KR" altLang="en-US" sz="9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하고 </a:t>
                </a:r>
                <a:r>
                  <a:rPr lang="ko-KR" altLang="en-US" sz="900" dirty="0">
                    <a:effectLst>
                      <a:glow rad="127000">
                        <a:srgbClr val="FAFCBC"/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전투 스타일을 명확하게 구분</a:t>
                </a:r>
                <a:r>
                  <a:rPr lang="ko-KR" altLang="en-US" sz="9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하여 하나의 클래스 내에서 </a:t>
                </a:r>
                <a:r>
                  <a:rPr lang="ko-KR" altLang="en-US" sz="900" dirty="0">
                    <a:effectLst>
                      <a:glow rad="127000">
                        <a:srgbClr val="FAFCBC"/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상반된 전투 경험을 제공</a:t>
                </a:r>
                <a:r>
                  <a:rPr lang="ko-KR" altLang="en-US" sz="9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합니다</a:t>
                </a:r>
                <a:r>
                  <a:rPr lang="en-US" altLang="ko-KR" sz="9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</p:txBody>
          </p:sp>
          <p:grpSp>
            <p:nvGrpSpPr>
              <p:cNvPr id="195" name="그룹 194">
                <a:extLst>
                  <a:ext uri="{FF2B5EF4-FFF2-40B4-BE49-F238E27FC236}">
                    <a16:creationId xmlns:a16="http://schemas.microsoft.com/office/drawing/2014/main" id="{051D18A7-23C8-3465-8942-F55200730B3E}"/>
                  </a:ext>
                </a:extLst>
              </p:cNvPr>
              <p:cNvGrpSpPr/>
              <p:nvPr/>
            </p:nvGrpSpPr>
            <p:grpSpPr>
              <a:xfrm>
                <a:off x="1523341" y="1181604"/>
                <a:ext cx="2644640" cy="284321"/>
                <a:chOff x="1523341" y="1181604"/>
                <a:chExt cx="2644640" cy="284321"/>
              </a:xfrm>
            </p:grpSpPr>
            <p:sp>
              <p:nvSpPr>
                <p:cNvPr id="196" name="사각형: 둥근 모서리 195">
                  <a:extLst>
                    <a:ext uri="{FF2B5EF4-FFF2-40B4-BE49-F238E27FC236}">
                      <a16:creationId xmlns:a16="http://schemas.microsoft.com/office/drawing/2014/main" id="{CAB81BD0-F03D-D628-8085-E3B7D4ECEAB7}"/>
                    </a:ext>
                  </a:extLst>
                </p:cNvPr>
                <p:cNvSpPr/>
                <p:nvPr/>
              </p:nvSpPr>
              <p:spPr>
                <a:xfrm>
                  <a:off x="1523342" y="1181604"/>
                  <a:ext cx="2644639" cy="284321"/>
                </a:xfrm>
                <a:prstGeom prst="roundRect">
                  <a:avLst>
                    <a:gd name="adj" fmla="val 23216"/>
                  </a:avLst>
                </a:prstGeom>
                <a:noFill/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0" rIns="0" rtlCol="0" anchor="ctr">
                  <a:spAutoFit/>
                </a:bodyPr>
                <a:lstStyle/>
                <a:p>
                  <a:pPr marL="171450" indent="-171450">
                    <a:buFont typeface="Wingdings" panose="05000000000000000000" pitchFamily="2" charset="2"/>
                    <a:buChar char="ü"/>
                  </a:pPr>
                  <a:r>
                    <a:rPr lang="ko-KR" altLang="en-US" sz="1000" dirty="0">
                      <a:solidFill>
                        <a:schemeClr val="tx1"/>
                      </a:solidFill>
                      <a:latin typeface="페이퍼로지 6 SemiBold" pitchFamily="2" charset="-127"/>
                      <a:ea typeface="페이퍼로지 6 SemiBold" pitchFamily="2" charset="-127"/>
                      <a:cs typeface="Pretendard SemiBold" panose="02000703000000020004" pitchFamily="2" charset="-127"/>
                    </a:rPr>
                    <a:t>스탠스 별 특징을 강조하며 상반된 전투 경험 제공</a:t>
                  </a:r>
                </a:p>
              </p:txBody>
            </p:sp>
            <p:cxnSp>
              <p:nvCxnSpPr>
                <p:cNvPr id="197" name="직선 연결선 196">
                  <a:extLst>
                    <a:ext uri="{FF2B5EF4-FFF2-40B4-BE49-F238E27FC236}">
                      <a16:creationId xmlns:a16="http://schemas.microsoft.com/office/drawing/2014/main" id="{8B7EB317-99F5-E0FB-73C8-DE934D92E6F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523341" y="1417157"/>
                  <a:ext cx="2644640" cy="0"/>
                </a:xfrm>
                <a:prstGeom prst="line">
                  <a:avLst/>
                </a:prstGeom>
                <a:ln w="952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8EE06EDF-AF17-A8FC-081E-D65F1D70497B}"/>
                </a:ext>
              </a:extLst>
            </p:cNvPr>
            <p:cNvGrpSpPr/>
            <p:nvPr/>
          </p:nvGrpSpPr>
          <p:grpSpPr>
            <a:xfrm>
              <a:off x="1379538" y="644528"/>
              <a:ext cx="623101" cy="270284"/>
              <a:chOff x="1379538" y="644528"/>
              <a:chExt cx="623101" cy="270284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2ECE30DD-ED4A-0703-D62B-4CF4E1B71CC0}"/>
                  </a:ext>
                </a:extLst>
              </p:cNvPr>
              <p:cNvSpPr/>
              <p:nvPr/>
            </p:nvSpPr>
            <p:spPr>
              <a:xfrm>
                <a:off x="1379538" y="644528"/>
                <a:ext cx="50482" cy="270284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Ins="180000" rtlCol="0" anchor="ctr"/>
              <a:lstStyle/>
              <a:p>
                <a:endParaRPr lang="ko-KR" altLang="en-US" b="1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41CC8FB6-BAB7-41E9-326F-69425992B6B1}"/>
                  </a:ext>
                </a:extLst>
              </p:cNvPr>
              <p:cNvGrpSpPr/>
              <p:nvPr/>
            </p:nvGrpSpPr>
            <p:grpSpPr>
              <a:xfrm>
                <a:off x="1379538" y="747867"/>
                <a:ext cx="623101" cy="153888"/>
                <a:chOff x="1379538" y="747867"/>
                <a:chExt cx="623101" cy="153888"/>
              </a:xfrm>
            </p:grpSpPr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3AA6F45F-AB7D-2998-D3E9-E0527279B519}"/>
                    </a:ext>
                  </a:extLst>
                </p:cNvPr>
                <p:cNvSpPr txBox="1"/>
                <p:nvPr/>
              </p:nvSpPr>
              <p:spPr>
                <a:xfrm>
                  <a:off x="1379538" y="747867"/>
                  <a:ext cx="623101" cy="153888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txBody>
                <a:bodyPr wrap="none" lIns="144000" tIns="0" rIns="0" bIns="0" rtlCol="0" anchor="ctr" anchorCtr="0">
                  <a:spAutoFit/>
                </a:bodyPr>
                <a:lstStyle/>
                <a:p>
                  <a:r>
                    <a:rPr lang="ko-KR" altLang="en-US" sz="1000" dirty="0">
                      <a:ln w="50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ln>
                      <a:solidFill>
                        <a:schemeClr val="bg1"/>
                      </a:solidFill>
                      <a:effectLst/>
                      <a:latin typeface="페이퍼로지 6 SemiBold" pitchFamily="2" charset="-127"/>
                      <a:ea typeface="페이퍼로지 6 SemiBold" pitchFamily="2" charset="-127"/>
                      <a:cs typeface="Pretendard SemiBold" panose="02000703000000020004" pitchFamily="2" charset="-127"/>
                    </a:rPr>
                    <a:t>기획 의도</a:t>
                  </a:r>
                  <a:endParaRPr lang="en-US" altLang="ko-KR" sz="1000" dirty="0">
                    <a:ln w="508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  <a:solidFill>
                      <a:schemeClr val="bg1"/>
                    </a:solidFill>
                    <a:effectLst/>
                    <a:latin typeface="페이퍼로지 6 SemiBold" pitchFamily="2" charset="-127"/>
                    <a:ea typeface="페이퍼로지 6 SemiBold" pitchFamily="2" charset="-127"/>
                    <a:cs typeface="Pretendard SemiBold" panose="02000703000000020004" pitchFamily="2" charset="-127"/>
                  </a:endParaRPr>
                </a:p>
              </p:txBody>
            </p:sp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DB725379-89DE-2535-924B-0E9C62B5CF99}"/>
                    </a:ext>
                  </a:extLst>
                </p:cNvPr>
                <p:cNvSpPr txBox="1"/>
                <p:nvPr/>
              </p:nvSpPr>
              <p:spPr>
                <a:xfrm>
                  <a:off x="1379538" y="747867"/>
                  <a:ext cx="623101" cy="153888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txBody>
                <a:bodyPr wrap="none" lIns="144000" tIns="0" rIns="0" bIns="0" rtlCol="0" anchor="ctr" anchorCtr="0">
                  <a:spAutoFit/>
                </a:bodyPr>
                <a:lstStyle/>
                <a:p>
                  <a:r>
                    <a:rPr lang="ko-KR" altLang="en-US" sz="1000" dirty="0">
                      <a:solidFill>
                        <a:schemeClr val="bg1"/>
                      </a:solidFill>
                      <a:effectLst/>
                      <a:latin typeface="페이퍼로지 6 SemiBold" pitchFamily="2" charset="-127"/>
                      <a:ea typeface="페이퍼로지 6 SemiBold" pitchFamily="2" charset="-127"/>
                      <a:cs typeface="Pretendard SemiBold" panose="02000703000000020004" pitchFamily="2" charset="-127"/>
                    </a:rPr>
                    <a:t>기획 의도</a:t>
                  </a:r>
                  <a:endParaRPr lang="en-US" altLang="ko-KR" sz="1000" dirty="0">
                    <a:solidFill>
                      <a:schemeClr val="bg1"/>
                    </a:solidFill>
                    <a:effectLst/>
                    <a:latin typeface="페이퍼로지 6 SemiBold" pitchFamily="2" charset="-127"/>
                    <a:ea typeface="페이퍼로지 6 SemiBold" pitchFamily="2" charset="-127"/>
                    <a:cs typeface="Pretendard SemiBold" panose="02000703000000020004" pitchFamily="2" charset="-127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6318803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A54410-E7AA-0D31-E5A6-81964FD7B0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직사각형 244">
            <a:extLst>
              <a:ext uri="{FF2B5EF4-FFF2-40B4-BE49-F238E27FC236}">
                <a16:creationId xmlns:a16="http://schemas.microsoft.com/office/drawing/2014/main" id="{A7BAF70F-163D-7B09-E898-9D6BCED1118E}"/>
              </a:ext>
            </a:extLst>
          </p:cNvPr>
          <p:cNvSpPr/>
          <p:nvPr/>
        </p:nvSpPr>
        <p:spPr>
          <a:xfrm>
            <a:off x="1379538" y="1937421"/>
            <a:ext cx="4716462" cy="469218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82E30234-307C-CED3-5F75-4A8CD653CA36}"/>
              </a:ext>
            </a:extLst>
          </p:cNvPr>
          <p:cNvGrpSpPr/>
          <p:nvPr/>
        </p:nvGrpSpPr>
        <p:grpSpPr>
          <a:xfrm>
            <a:off x="0" y="2732801"/>
            <a:ext cx="1152000" cy="991988"/>
            <a:chOff x="0" y="2840447"/>
            <a:chExt cx="1152000" cy="991988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1B082B26-5697-86C6-B1C5-6DDD757A8682}"/>
                </a:ext>
              </a:extLst>
            </p:cNvPr>
            <p:cNvSpPr>
              <a:spLocks/>
            </p:cNvSpPr>
            <p:nvPr/>
          </p:nvSpPr>
          <p:spPr>
            <a:xfrm>
              <a:off x="0" y="2840447"/>
              <a:ext cx="1152000" cy="307777"/>
            </a:xfrm>
            <a:prstGeom prst="rect">
              <a:avLst/>
            </a:prstGeom>
            <a:noFill/>
            <a:ln w="9525">
              <a:noFill/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108000" bIns="0" rtlCol="0" anchor="ctr">
              <a:noAutofit/>
            </a:bodyPr>
            <a:lstStyle/>
            <a:p>
              <a:r>
                <a:rPr lang="en-US" altLang="ko-KR" sz="900" dirty="0">
                  <a:solidFill>
                    <a:srgbClr val="BD9C7C"/>
                  </a:solidFill>
                  <a:latin typeface="페이퍼로지 5 Medium" pitchFamily="2" charset="-127"/>
                  <a:ea typeface="페이퍼로지 5 Medium" pitchFamily="2" charset="-127"/>
                </a:rPr>
                <a:t>- </a:t>
              </a:r>
              <a:r>
                <a:rPr lang="ko-KR" altLang="en-US" sz="900" dirty="0">
                  <a:solidFill>
                    <a:srgbClr val="BD9C7C"/>
                  </a:solidFill>
                  <a:latin typeface="페이퍼로지 5 Medium" pitchFamily="2" charset="-127"/>
                  <a:ea typeface="페이퍼로지 5 Medium" pitchFamily="2" charset="-127"/>
                </a:rPr>
                <a:t>깨달음 효과 구성</a:t>
              </a: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76972DD9-7937-A977-E722-637DE3DAEABD}"/>
                </a:ext>
              </a:extLst>
            </p:cNvPr>
            <p:cNvSpPr>
              <a:spLocks/>
            </p:cNvSpPr>
            <p:nvPr/>
          </p:nvSpPr>
          <p:spPr>
            <a:xfrm>
              <a:off x="0" y="3182346"/>
              <a:ext cx="1152000" cy="307777"/>
            </a:xfrm>
            <a:prstGeom prst="rect">
              <a:avLst/>
            </a:prstGeom>
            <a:noFill/>
            <a:ln w="9525">
              <a:noFill/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108000" bIns="0" rtlCol="0" anchor="ctr">
              <a:no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</a:rPr>
                <a:t>- </a:t>
              </a:r>
              <a:r>
                <a:rPr lang="ko-KR" altLang="en-US" sz="900" dirty="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</a:rPr>
                <a:t>연계형 효과</a:t>
              </a: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71E1B80E-21F9-3B12-4BCD-615B483A1FB8}"/>
                </a:ext>
              </a:extLst>
            </p:cNvPr>
            <p:cNvSpPr>
              <a:spLocks/>
            </p:cNvSpPr>
            <p:nvPr/>
          </p:nvSpPr>
          <p:spPr>
            <a:xfrm>
              <a:off x="0" y="3524658"/>
              <a:ext cx="1152000" cy="307777"/>
            </a:xfrm>
            <a:prstGeom prst="rect">
              <a:avLst/>
            </a:prstGeom>
            <a:noFill/>
            <a:ln w="9525">
              <a:noFill/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108000" bIns="0" rtlCol="0" anchor="ctr">
              <a:noAutofit/>
            </a:bodyPr>
            <a:lstStyle/>
            <a:p>
              <a:r>
                <a:rPr lang="en-US" altLang="ko-KR" sz="900" dirty="0">
                  <a:solidFill>
                    <a:srgbClr val="BD9C7C"/>
                  </a:solidFill>
                  <a:latin typeface="페이퍼로지 5 Medium" pitchFamily="2" charset="-127"/>
                  <a:ea typeface="페이퍼로지 5 Medium" pitchFamily="2" charset="-127"/>
                </a:rPr>
                <a:t>- </a:t>
              </a:r>
              <a:r>
                <a:rPr lang="ko-KR" altLang="en-US" sz="900" dirty="0">
                  <a:solidFill>
                    <a:srgbClr val="BD9C7C"/>
                  </a:solidFill>
                  <a:latin typeface="페이퍼로지 5 Medium" pitchFamily="2" charset="-127"/>
                  <a:ea typeface="페이퍼로지 5 Medium" pitchFamily="2" charset="-127"/>
                </a:rPr>
                <a:t>비연계형 효과</a:t>
              </a:r>
            </a:p>
          </p:txBody>
        </p:sp>
      </p:grp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3586920B-8730-827B-A2F4-774C6EF65157}"/>
              </a:ext>
            </a:extLst>
          </p:cNvPr>
          <p:cNvSpPr/>
          <p:nvPr/>
        </p:nvSpPr>
        <p:spPr>
          <a:xfrm>
            <a:off x="1152001" y="0"/>
            <a:ext cx="11040000" cy="52387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Ins="180000" rtlCol="0" anchor="ctr"/>
          <a:lstStyle/>
          <a:p>
            <a:endParaRPr lang="ko-KR" altLang="en-US" b="1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E5737246-FA16-970C-5A6E-DC73FA738EB2}"/>
              </a:ext>
            </a:extLst>
          </p:cNvPr>
          <p:cNvSpPr/>
          <p:nvPr/>
        </p:nvSpPr>
        <p:spPr>
          <a:xfrm>
            <a:off x="1379538" y="0"/>
            <a:ext cx="3337935" cy="5238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ko-KR" altLang="en-US" sz="1600" dirty="0">
                <a:latin typeface="페이퍼로지 6 SemiBold" pitchFamily="2" charset="-127"/>
                <a:ea typeface="페이퍼로지 6 SemiBold" pitchFamily="2" charset="-127"/>
                <a:cs typeface="Pretendard SemiBold" panose="02000703000000020004" pitchFamily="2" charset="-127"/>
              </a:rPr>
              <a:t>연계형 효과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C7D8CD0-95E5-4642-FC8D-F61891057311}"/>
              </a:ext>
            </a:extLst>
          </p:cNvPr>
          <p:cNvGrpSpPr/>
          <p:nvPr/>
        </p:nvGrpSpPr>
        <p:grpSpPr>
          <a:xfrm>
            <a:off x="1379538" y="708083"/>
            <a:ext cx="10812462" cy="222191"/>
            <a:chOff x="1379538" y="169604"/>
            <a:chExt cx="10812462" cy="222191"/>
          </a:xfrm>
          <a:effectLst/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29CBB208-364F-58DB-EDE4-4565650CC8C7}"/>
                </a:ext>
              </a:extLst>
            </p:cNvPr>
            <p:cNvSpPr/>
            <p:nvPr/>
          </p:nvSpPr>
          <p:spPr>
            <a:xfrm>
              <a:off x="1379538" y="169604"/>
              <a:ext cx="2331979" cy="1846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spAutoFit/>
            </a:bodyPr>
            <a:lstStyle/>
            <a:p>
              <a:r>
                <a:rPr lang="ko-KR" altLang="en-US" sz="1200" dirty="0">
                  <a:solidFill>
                    <a:schemeClr val="tx1"/>
                  </a:solidFill>
                  <a:latin typeface="페이퍼로지 6 SemiBold" pitchFamily="2" charset="-127"/>
                  <a:ea typeface="페이퍼로지 6 SemiBold" pitchFamily="2" charset="-127"/>
                  <a:cs typeface="Pretendard SemiBold" panose="02000703000000020004" pitchFamily="2" charset="-127"/>
                </a:rPr>
                <a:t>연계형 효과 개요</a:t>
              </a: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65323069-DF44-C67D-30EC-7B6EF2A2B111}"/>
                </a:ext>
              </a:extLst>
            </p:cNvPr>
            <p:cNvCxnSpPr>
              <a:cxnSpLocks/>
            </p:cNvCxnSpPr>
            <p:nvPr/>
          </p:nvCxnSpPr>
          <p:spPr>
            <a:xfrm>
              <a:off x="1379538" y="391795"/>
              <a:ext cx="1081246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8F037E8A-3564-8CCC-ECFE-5E200C37F34B}"/>
              </a:ext>
            </a:extLst>
          </p:cNvPr>
          <p:cNvSpPr txBox="1"/>
          <p:nvPr/>
        </p:nvSpPr>
        <p:spPr>
          <a:xfrm>
            <a:off x="6672263" y="1208368"/>
            <a:ext cx="888733" cy="263791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bg1"/>
            </a:solidFill>
          </a:ln>
          <a:effectLst>
            <a:outerShdw blurRad="50800" dist="25400" dir="2700000" algn="tl" rotWithShape="0">
              <a:schemeClr val="tx1">
                <a:alpha val="40000"/>
              </a:schemeClr>
            </a:outerShdw>
          </a:effectLst>
        </p:spPr>
        <p:txBody>
          <a:bodyPr wrap="none" lIns="144000" tIns="46800" rIns="144000" bIns="46800" rtlCol="0" anchor="ctr" anchorCtr="0">
            <a:spAutoFit/>
          </a:bodyPr>
          <a:lstStyle/>
          <a:p>
            <a:r>
              <a:rPr lang="en-US" altLang="ko-KR" sz="1100" b="1" dirty="0">
                <a:solidFill>
                  <a:schemeClr val="bg1"/>
                </a:solidFill>
                <a:latin typeface="페이퍼로지 6 SemiBold" pitchFamily="2" charset="-127"/>
                <a:ea typeface="페이퍼로지 6 SemiBold" pitchFamily="2" charset="-127"/>
                <a:cs typeface="Pretendard SemiBold" panose="02000703000000020004" pitchFamily="2" charset="-127"/>
              </a:rPr>
              <a:t>‘</a:t>
            </a:r>
            <a:r>
              <a:rPr lang="ko-KR" altLang="en-US" sz="1100" b="1" dirty="0">
                <a:solidFill>
                  <a:schemeClr val="bg1"/>
                </a:solidFill>
                <a:latin typeface="페이퍼로지 6 SemiBold" pitchFamily="2" charset="-127"/>
                <a:ea typeface="페이퍼로지 6 SemiBold" pitchFamily="2" charset="-127"/>
                <a:cs typeface="Pretendard SemiBold" panose="02000703000000020004" pitchFamily="2" charset="-127"/>
              </a:rPr>
              <a:t>절정</a:t>
            </a:r>
            <a:r>
              <a:rPr lang="en-US" altLang="ko-KR" sz="1100" b="1" dirty="0">
                <a:solidFill>
                  <a:schemeClr val="bg1"/>
                </a:solidFill>
                <a:latin typeface="페이퍼로지 6 SemiBold" pitchFamily="2" charset="-127"/>
                <a:ea typeface="페이퍼로지 6 SemiBold" pitchFamily="2" charset="-127"/>
                <a:cs typeface="Pretendard SemiBold" panose="02000703000000020004" pitchFamily="2" charset="-127"/>
              </a:rPr>
              <a:t>’ </a:t>
            </a:r>
            <a:r>
              <a:rPr lang="ko-KR" altLang="en-US" sz="1100" b="1" dirty="0">
                <a:solidFill>
                  <a:schemeClr val="bg1"/>
                </a:solidFill>
                <a:latin typeface="페이퍼로지 6 SemiBold" pitchFamily="2" charset="-127"/>
                <a:ea typeface="페이퍼로지 6 SemiBold" pitchFamily="2" charset="-127"/>
                <a:cs typeface="Pretendard SemiBold" panose="02000703000000020004" pitchFamily="2" charset="-127"/>
              </a:rPr>
              <a:t>라인</a:t>
            </a:r>
            <a:endParaRPr lang="en-US" altLang="ko-KR" sz="1100" b="1" dirty="0">
              <a:solidFill>
                <a:schemeClr val="bg1"/>
              </a:solidFill>
              <a:latin typeface="페이퍼로지 6 SemiBold" pitchFamily="2" charset="-127"/>
              <a:ea typeface="페이퍼로지 6 SemiBold" pitchFamily="2" charset="-127"/>
              <a:cs typeface="Pretendard SemiBold" panose="02000703000000020004" pitchFamily="2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5D506EEC-A68D-7F2E-528E-582EDB4F3181}"/>
              </a:ext>
            </a:extLst>
          </p:cNvPr>
          <p:cNvGrpSpPr/>
          <p:nvPr/>
        </p:nvGrpSpPr>
        <p:grpSpPr>
          <a:xfrm>
            <a:off x="1379538" y="1208368"/>
            <a:ext cx="3309302" cy="263791"/>
            <a:chOff x="1379538" y="756955"/>
            <a:chExt cx="3309302" cy="263791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F0D1036-B8E8-05A0-CF47-0915D77760CB}"/>
                </a:ext>
              </a:extLst>
            </p:cNvPr>
            <p:cNvSpPr txBox="1"/>
            <p:nvPr/>
          </p:nvSpPr>
          <p:spPr>
            <a:xfrm>
              <a:off x="1379538" y="756955"/>
              <a:ext cx="888733" cy="263791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12700">
              <a:solidFill>
                <a:schemeClr val="bg1"/>
              </a:solidFill>
            </a:ln>
            <a:effectLst>
              <a:outerShdw blurRad="50800" dist="25400" dir="2700000" algn="tl" rotWithShape="0">
                <a:schemeClr val="tx1">
                  <a:alpha val="40000"/>
                </a:schemeClr>
              </a:outerShdw>
            </a:effectLst>
          </p:spPr>
          <p:txBody>
            <a:bodyPr wrap="none" lIns="144000" tIns="46800" rIns="144000" bIns="46800" rtlCol="0" anchor="ctr" anchorCtr="0">
              <a:spAutoFit/>
            </a:bodyPr>
            <a:lstStyle/>
            <a:p>
              <a:r>
                <a:rPr lang="en-US" altLang="ko-KR" sz="1100" b="1" dirty="0">
                  <a:solidFill>
                    <a:schemeClr val="bg1"/>
                  </a:solidFill>
                  <a:latin typeface="페이퍼로지 6 SemiBold" pitchFamily="2" charset="-127"/>
                  <a:ea typeface="페이퍼로지 6 SemiBold" pitchFamily="2" charset="-127"/>
                  <a:cs typeface="Pretendard SemiBold" panose="02000703000000020004" pitchFamily="2" charset="-127"/>
                </a:rPr>
                <a:t>‘</a:t>
              </a:r>
              <a:r>
                <a:rPr lang="ko-KR" altLang="en-US" sz="1100" b="1" dirty="0">
                  <a:solidFill>
                    <a:schemeClr val="bg1"/>
                  </a:solidFill>
                  <a:latin typeface="페이퍼로지 6 SemiBold" pitchFamily="2" charset="-127"/>
                  <a:ea typeface="페이퍼로지 6 SemiBold" pitchFamily="2" charset="-127"/>
                  <a:cs typeface="Pretendard SemiBold" panose="02000703000000020004" pitchFamily="2" charset="-127"/>
                </a:rPr>
                <a:t>절제</a:t>
              </a:r>
              <a:r>
                <a:rPr lang="en-US" altLang="ko-KR" sz="1100" b="1" dirty="0">
                  <a:solidFill>
                    <a:schemeClr val="bg1"/>
                  </a:solidFill>
                  <a:latin typeface="페이퍼로지 6 SemiBold" pitchFamily="2" charset="-127"/>
                  <a:ea typeface="페이퍼로지 6 SemiBold" pitchFamily="2" charset="-127"/>
                  <a:cs typeface="Pretendard SemiBold" panose="02000703000000020004" pitchFamily="2" charset="-127"/>
                </a:rPr>
                <a:t>’ </a:t>
              </a:r>
              <a:r>
                <a:rPr lang="ko-KR" altLang="en-US" sz="1100" b="1" dirty="0">
                  <a:solidFill>
                    <a:schemeClr val="bg1"/>
                  </a:solidFill>
                  <a:latin typeface="페이퍼로지 6 SemiBold" pitchFamily="2" charset="-127"/>
                  <a:ea typeface="페이퍼로지 6 SemiBold" pitchFamily="2" charset="-127"/>
                  <a:cs typeface="Pretendard SemiBold" panose="02000703000000020004" pitchFamily="2" charset="-127"/>
                </a:rPr>
                <a:t>라인</a:t>
              </a:r>
              <a:endParaRPr lang="en-US" altLang="ko-KR" sz="1100" b="1" dirty="0">
                <a:solidFill>
                  <a:schemeClr val="bg1"/>
                </a:solidFill>
                <a:latin typeface="페이퍼로지 6 SemiBold" pitchFamily="2" charset="-127"/>
                <a:ea typeface="페이퍼로지 6 SemiBold" pitchFamily="2" charset="-127"/>
                <a:cs typeface="Pretendard SemiBold" panose="02000703000000020004" pitchFamily="2" charset="-127"/>
              </a:endParaRPr>
            </a:p>
          </p:txBody>
        </p: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F0E5F175-B1F3-9F82-333F-99CF6DDB4CD1}"/>
                </a:ext>
              </a:extLst>
            </p:cNvPr>
            <p:cNvGrpSpPr/>
            <p:nvPr/>
          </p:nvGrpSpPr>
          <p:grpSpPr>
            <a:xfrm>
              <a:off x="2445829" y="770203"/>
              <a:ext cx="2243011" cy="250543"/>
              <a:chOff x="2445829" y="4140525"/>
              <a:chExt cx="2243011" cy="250543"/>
            </a:xfrm>
          </p:grpSpPr>
          <p:cxnSp>
            <p:nvCxnSpPr>
              <p:cNvPr id="20" name="직선 연결선 19">
                <a:extLst>
                  <a:ext uri="{FF2B5EF4-FFF2-40B4-BE49-F238E27FC236}">
                    <a16:creationId xmlns:a16="http://schemas.microsoft.com/office/drawing/2014/main" id="{9AFAAB91-7E99-0D64-D498-DEB1F703CBA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45829" y="4391068"/>
                <a:ext cx="2243011" cy="0"/>
              </a:xfrm>
              <a:prstGeom prst="line">
                <a:avLst/>
              </a:prstGeom>
              <a:ln w="1270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50000">
                      <a:srgbClr val="7F7F7F">
                        <a:alpha val="50000"/>
                      </a:srgbClr>
                    </a:gs>
                    <a:gs pos="16000">
                      <a:schemeClr val="bg1">
                        <a:lumMod val="50000"/>
                        <a:alpha val="70000"/>
                      </a:schemeClr>
                    </a:gs>
                    <a:gs pos="74000">
                      <a:schemeClr val="bg1">
                        <a:lumMod val="50000"/>
                        <a:alpha val="30000"/>
                      </a:schemeClr>
                    </a:gs>
                    <a:gs pos="100000">
                      <a:schemeClr val="bg1">
                        <a:lumMod val="50000"/>
                        <a:alpha val="0"/>
                      </a:schemeClr>
                    </a:gs>
                  </a:gsLst>
                  <a:lin ang="0" scaled="1"/>
                  <a:tileRect/>
                </a:gra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0" name="그룹 59">
                <a:extLst>
                  <a:ext uri="{FF2B5EF4-FFF2-40B4-BE49-F238E27FC236}">
                    <a16:creationId xmlns:a16="http://schemas.microsoft.com/office/drawing/2014/main" id="{9125805B-A6BE-341B-58E8-6B84452F1EEF}"/>
                  </a:ext>
                </a:extLst>
              </p:cNvPr>
              <p:cNvGrpSpPr/>
              <p:nvPr/>
            </p:nvGrpSpPr>
            <p:grpSpPr>
              <a:xfrm>
                <a:off x="2445829" y="4140525"/>
                <a:ext cx="2160848" cy="246221"/>
                <a:chOff x="2445829" y="4140525"/>
                <a:chExt cx="2160848" cy="246221"/>
              </a:xfrm>
            </p:grpSpPr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056DE810-2F94-4E34-A69E-97E93D2D8221}"/>
                    </a:ext>
                  </a:extLst>
                </p:cNvPr>
                <p:cNvSpPr txBox="1"/>
                <p:nvPr/>
              </p:nvSpPr>
              <p:spPr>
                <a:xfrm>
                  <a:off x="2445829" y="4140525"/>
                  <a:ext cx="2160848" cy="246221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r>
                    <a:rPr lang="en-US" altLang="ko-KR" sz="1000" dirty="0">
                      <a:ln w="4445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ln>
                      <a:solidFill>
                        <a:schemeClr val="bg1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1T </a:t>
                  </a:r>
                  <a:r>
                    <a:rPr lang="ko-KR" altLang="en-US" sz="1000" dirty="0">
                      <a:ln w="4445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ln>
                      <a:solidFill>
                        <a:schemeClr val="bg1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깨달음 효과 ‘</a:t>
                  </a:r>
                  <a:r>
                    <a:rPr lang="ko-KR" altLang="en-US" sz="1000" dirty="0" err="1">
                      <a:ln w="4445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ln>
                      <a:solidFill>
                        <a:schemeClr val="bg1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절제’와</a:t>
                  </a:r>
                  <a:r>
                    <a:rPr lang="ko-KR" altLang="en-US" sz="1000" dirty="0">
                      <a:ln w="4445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ln>
                      <a:solidFill>
                        <a:schemeClr val="bg1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절제의 연계형 효과</a:t>
                  </a:r>
                </a:p>
              </p:txBody>
            </p:sp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C5398D65-7621-FB8B-8513-601115371219}"/>
                    </a:ext>
                  </a:extLst>
                </p:cNvPr>
                <p:cNvSpPr txBox="1"/>
                <p:nvPr/>
              </p:nvSpPr>
              <p:spPr>
                <a:xfrm>
                  <a:off x="2445829" y="4140525"/>
                  <a:ext cx="2160848" cy="246221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r>
                    <a:rPr lang="en-US" altLang="ko-KR" sz="1000" dirty="0">
                      <a:solidFill>
                        <a:schemeClr val="bg1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1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T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깨달음 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효과 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절제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’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와 절제의 연계형 효과</a:t>
                  </a:r>
                  <a:endParaRPr lang="en-US" altLang="ko-KR" sz="1000" dirty="0">
                    <a:solidFill>
                      <a:schemeClr val="bg1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</p:grp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5BD8A7F6-B33B-3C8C-BDF7-6734E20E9357}"/>
              </a:ext>
            </a:extLst>
          </p:cNvPr>
          <p:cNvGrpSpPr/>
          <p:nvPr/>
        </p:nvGrpSpPr>
        <p:grpSpPr>
          <a:xfrm>
            <a:off x="7738554" y="1221616"/>
            <a:ext cx="2243011" cy="250543"/>
            <a:chOff x="2445829" y="4140525"/>
            <a:chExt cx="2243011" cy="250543"/>
          </a:xfrm>
        </p:grpSpPr>
        <p:cxnSp>
          <p:nvCxnSpPr>
            <p:cNvPr id="65" name="직선 연결선 64">
              <a:extLst>
                <a:ext uri="{FF2B5EF4-FFF2-40B4-BE49-F238E27FC236}">
                  <a16:creationId xmlns:a16="http://schemas.microsoft.com/office/drawing/2014/main" id="{EFFFE292-67C8-CE6A-43B2-3FD107AF017F}"/>
                </a:ext>
              </a:extLst>
            </p:cNvPr>
            <p:cNvCxnSpPr>
              <a:cxnSpLocks/>
            </p:cNvCxnSpPr>
            <p:nvPr/>
          </p:nvCxnSpPr>
          <p:spPr>
            <a:xfrm>
              <a:off x="2445829" y="4391068"/>
              <a:ext cx="2243011" cy="0"/>
            </a:xfrm>
            <a:prstGeom prst="line">
              <a:avLst/>
            </a:prstGeom>
            <a:ln w="12700">
              <a:gradFill flip="none" rotWithShape="1">
                <a:gsLst>
                  <a:gs pos="0">
                    <a:schemeClr val="bg1">
                      <a:lumMod val="50000"/>
                    </a:schemeClr>
                  </a:gs>
                  <a:gs pos="50000">
                    <a:srgbClr val="7F7F7F">
                      <a:alpha val="50000"/>
                    </a:srgbClr>
                  </a:gs>
                  <a:gs pos="16000">
                    <a:schemeClr val="bg1">
                      <a:lumMod val="50000"/>
                      <a:alpha val="70000"/>
                    </a:schemeClr>
                  </a:gs>
                  <a:gs pos="74000">
                    <a:schemeClr val="bg1">
                      <a:lumMod val="50000"/>
                      <a:alpha val="30000"/>
                    </a:schemeClr>
                  </a:gs>
                  <a:gs pos="100000">
                    <a:schemeClr val="bg1">
                      <a:lumMod val="50000"/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7B538F3B-7DFB-0963-D570-9E0007E84542}"/>
                </a:ext>
              </a:extLst>
            </p:cNvPr>
            <p:cNvGrpSpPr/>
            <p:nvPr/>
          </p:nvGrpSpPr>
          <p:grpSpPr>
            <a:xfrm>
              <a:off x="2445829" y="4140525"/>
              <a:ext cx="2160848" cy="246221"/>
              <a:chOff x="2445829" y="4140525"/>
              <a:chExt cx="2160848" cy="246221"/>
            </a:xfrm>
          </p:grpSpPr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360D6677-0483-1B3A-FDA5-C25F7B404703}"/>
                  </a:ext>
                </a:extLst>
              </p:cNvPr>
              <p:cNvSpPr txBox="1"/>
              <p:nvPr/>
            </p:nvSpPr>
            <p:spPr>
              <a:xfrm>
                <a:off x="2445829" y="4140525"/>
                <a:ext cx="2160848" cy="246221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r>
                  <a:rPr lang="en-US" altLang="ko-KR" sz="1000" dirty="0">
                    <a:ln w="4445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1T </a:t>
                </a:r>
                <a:r>
                  <a:rPr lang="ko-KR" altLang="en-US" sz="1000" dirty="0">
                    <a:ln w="4445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깨달음 효과 ‘</a:t>
                </a:r>
                <a:r>
                  <a:rPr lang="ko-KR" altLang="en-US" sz="1000" dirty="0" err="1">
                    <a:ln w="4445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절정‘과</a:t>
                </a:r>
                <a:r>
                  <a:rPr lang="ko-KR" altLang="en-US" sz="1000" dirty="0">
                    <a:ln w="4445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절정의 연계형 효과</a:t>
                </a:r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CA4B487A-82B9-A917-A87B-AD52613020B7}"/>
                  </a:ext>
                </a:extLst>
              </p:cNvPr>
              <p:cNvSpPr txBox="1"/>
              <p:nvPr/>
            </p:nvSpPr>
            <p:spPr>
              <a:xfrm>
                <a:off x="2445829" y="4140525"/>
                <a:ext cx="2160848" cy="246221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r>
                  <a:rPr lang="en-US" altLang="ko-KR" sz="1000" dirty="0">
                    <a:solidFill>
                      <a:schemeClr val="bg1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1T</a:t>
                </a:r>
                <a:r>
                  <a:rPr lang="ko-KR" altLang="en-US" sz="1000" dirty="0">
                    <a:solidFill>
                      <a:schemeClr val="bg1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깨달음 효과 ‘</a:t>
                </a:r>
                <a:r>
                  <a:rPr lang="ko-KR" altLang="en-US" sz="1000" dirty="0" err="1">
                    <a:solidFill>
                      <a:schemeClr val="bg1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절정‘과</a:t>
                </a:r>
                <a:r>
                  <a:rPr lang="ko-KR" altLang="en-US" sz="1000" dirty="0">
                    <a:solidFill>
                      <a:schemeClr val="bg1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절정의 연계형 효과</a:t>
                </a:r>
              </a:p>
            </p:txBody>
          </p:sp>
        </p:grpSp>
      </p:grpSp>
      <p:grpSp>
        <p:nvGrpSpPr>
          <p:cNvPr id="136" name="그룹 135">
            <a:extLst>
              <a:ext uri="{FF2B5EF4-FFF2-40B4-BE49-F238E27FC236}">
                <a16:creationId xmlns:a16="http://schemas.microsoft.com/office/drawing/2014/main" id="{9DDCE126-6162-29C9-6314-3ADA700A4AAE}"/>
              </a:ext>
            </a:extLst>
          </p:cNvPr>
          <p:cNvGrpSpPr/>
          <p:nvPr/>
        </p:nvGrpSpPr>
        <p:grpSpPr>
          <a:xfrm>
            <a:off x="2194481" y="1589375"/>
            <a:ext cx="2948441" cy="230832"/>
            <a:chOff x="2217062" y="2243712"/>
            <a:chExt cx="2948441" cy="230832"/>
          </a:xfrm>
        </p:grpSpPr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4B2347BD-B100-E918-B211-391E3F8563C1}"/>
                </a:ext>
              </a:extLst>
            </p:cNvPr>
            <p:cNvSpPr txBox="1"/>
            <p:nvPr/>
          </p:nvSpPr>
          <p:spPr>
            <a:xfrm>
              <a:off x="2217062" y="2243712"/>
              <a:ext cx="820738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altLang="ko-KR" sz="900" dirty="0">
                  <a:solidFill>
                    <a:srgbClr val="0070C0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#</a:t>
              </a:r>
              <a:r>
                <a:rPr lang="ko-KR" altLang="en-US" sz="900" u="sng" dirty="0">
                  <a:solidFill>
                    <a:srgbClr val="0070C0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스탠스 변경 불가</a:t>
              </a:r>
              <a:endParaRPr lang="en-US" altLang="ko-KR" sz="900" u="sng" dirty="0">
                <a:solidFill>
                  <a:srgbClr val="0070C0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170" name="TextBox 169">
              <a:extLst>
                <a:ext uri="{FF2B5EF4-FFF2-40B4-BE49-F238E27FC236}">
                  <a16:creationId xmlns:a16="http://schemas.microsoft.com/office/drawing/2014/main" id="{51C8A78F-67F3-B1E5-16AE-CCA35158FE0E}"/>
                </a:ext>
              </a:extLst>
            </p:cNvPr>
            <p:cNvSpPr txBox="1"/>
            <p:nvPr/>
          </p:nvSpPr>
          <p:spPr>
            <a:xfrm>
              <a:off x="4344765" y="2243712"/>
              <a:ext cx="820738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altLang="ko-KR" sz="900" dirty="0">
                  <a:solidFill>
                    <a:srgbClr val="0070C0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#</a:t>
              </a:r>
              <a:r>
                <a:rPr lang="ko-KR" altLang="en-US" sz="900" dirty="0">
                  <a:solidFill>
                    <a:srgbClr val="0070C0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일정</a:t>
              </a:r>
              <a:r>
                <a:rPr lang="ko-KR" altLang="en-US" sz="900" u="sng" dirty="0">
                  <a:solidFill>
                    <a:srgbClr val="0070C0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한 연속 피해</a:t>
              </a:r>
              <a:endParaRPr lang="en-US" altLang="ko-KR" sz="900" u="sng" dirty="0">
                <a:solidFill>
                  <a:srgbClr val="0070C0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DAEF505-C1CE-E1DA-DC81-719B52C592B2}"/>
                </a:ext>
              </a:extLst>
            </p:cNvPr>
            <p:cNvSpPr txBox="1"/>
            <p:nvPr/>
          </p:nvSpPr>
          <p:spPr>
            <a:xfrm>
              <a:off x="3462053" y="2243712"/>
              <a:ext cx="495328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altLang="ko-KR" sz="900" dirty="0">
                  <a:solidFill>
                    <a:srgbClr val="0070C0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#</a:t>
              </a:r>
              <a:r>
                <a:rPr lang="ko-KR" altLang="en-US" sz="900" u="sng" dirty="0">
                  <a:solidFill>
                    <a:srgbClr val="0070C0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신속 기반</a:t>
              </a:r>
              <a:endParaRPr lang="en-US" altLang="ko-KR" sz="900" u="sng" dirty="0">
                <a:solidFill>
                  <a:srgbClr val="0070C0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grpSp>
        <p:nvGrpSpPr>
          <p:cNvPr id="135" name="그룹 134">
            <a:extLst>
              <a:ext uri="{FF2B5EF4-FFF2-40B4-BE49-F238E27FC236}">
                <a16:creationId xmlns:a16="http://schemas.microsoft.com/office/drawing/2014/main" id="{48715F35-2933-E060-BF64-4C57CBE7392A}"/>
              </a:ext>
            </a:extLst>
          </p:cNvPr>
          <p:cNvGrpSpPr/>
          <p:nvPr/>
        </p:nvGrpSpPr>
        <p:grpSpPr>
          <a:xfrm>
            <a:off x="7273342" y="2243712"/>
            <a:ext cx="3514301" cy="246221"/>
            <a:chOff x="1965390" y="2518218"/>
            <a:chExt cx="3514301" cy="246221"/>
          </a:xfrm>
        </p:grpSpPr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D2704DBC-8564-C1D9-A0E3-14E5503B484A}"/>
                </a:ext>
              </a:extLst>
            </p:cNvPr>
            <p:cNvSpPr txBox="1"/>
            <p:nvPr/>
          </p:nvSpPr>
          <p:spPr>
            <a:xfrm>
              <a:off x="1965390" y="2518218"/>
              <a:ext cx="1165384" cy="246221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>
              <a:defPPr>
                <a:defRPr lang="ko-KR"/>
              </a:defPPr>
              <a:lvl1pPr>
                <a:spcAft>
                  <a:spcPts val="600"/>
                </a:spcAft>
                <a:defRPr sz="1000">
                  <a:solidFill>
                    <a:srgbClr val="0070C0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defRPr>
              </a:lvl1pPr>
            </a:lstStyle>
            <a:p>
              <a:r>
                <a:rPr lang="en-US" altLang="ko-KR" dirty="0">
                  <a:solidFill>
                    <a:srgbClr val="FF0000"/>
                  </a:solidFill>
                </a:rPr>
                <a:t>#</a:t>
              </a:r>
              <a:r>
                <a:rPr lang="ko-KR" altLang="en-US" u="sng" dirty="0">
                  <a:solidFill>
                    <a:srgbClr val="FF0000"/>
                  </a:solidFill>
                </a:rPr>
                <a:t>스탠스 변경 효과 강화</a:t>
              </a:r>
              <a:endParaRPr lang="en-US" altLang="ko-KR" u="sng" dirty="0">
                <a:solidFill>
                  <a:srgbClr val="FF0000"/>
                </a:solidFill>
              </a:endParaRPr>
            </a:p>
          </p:txBody>
        </p: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2CC6277C-28AF-D002-6071-5D401FB43D34}"/>
                </a:ext>
              </a:extLst>
            </p:cNvPr>
            <p:cNvSpPr txBox="1"/>
            <p:nvPr/>
          </p:nvSpPr>
          <p:spPr>
            <a:xfrm>
              <a:off x="4344765" y="2518218"/>
              <a:ext cx="1134926" cy="246221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>
              <a:defPPr>
                <a:defRPr lang="ko-KR"/>
              </a:defPPr>
              <a:lvl1pPr>
                <a:spcAft>
                  <a:spcPts val="600"/>
                </a:spcAft>
                <a:defRPr sz="1000">
                  <a:solidFill>
                    <a:srgbClr val="0070C0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defRPr>
              </a:lvl1pPr>
            </a:lstStyle>
            <a:p>
              <a:r>
                <a:rPr lang="en-US" altLang="ko-KR" dirty="0">
                  <a:solidFill>
                    <a:srgbClr val="FF0000"/>
                  </a:solidFill>
                </a:rPr>
                <a:t>#</a:t>
              </a:r>
              <a:r>
                <a:rPr lang="ko-KR" altLang="en-US" u="sng" dirty="0">
                  <a:solidFill>
                    <a:srgbClr val="FF0000"/>
                  </a:solidFill>
                </a:rPr>
                <a:t>순간적으로 높은 피해</a:t>
              </a:r>
              <a:endParaRPr lang="en-US" altLang="ko-KR" u="sng" dirty="0">
                <a:solidFill>
                  <a:srgbClr val="FF0000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A4FECD3-BAEE-3E77-9FAC-889AD46495BE}"/>
                </a:ext>
              </a:extLst>
            </p:cNvPr>
            <p:cNvSpPr txBox="1"/>
            <p:nvPr/>
          </p:nvSpPr>
          <p:spPr>
            <a:xfrm>
              <a:off x="3462053" y="2518218"/>
              <a:ext cx="551433" cy="246221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>
              <a:defPPr>
                <a:defRPr lang="ko-KR"/>
              </a:defPPr>
              <a:lvl1pPr>
                <a:spcAft>
                  <a:spcPts val="600"/>
                </a:spcAft>
                <a:defRPr sz="1000">
                  <a:solidFill>
                    <a:srgbClr val="0070C0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defRPr>
              </a:lvl1pPr>
            </a:lstStyle>
            <a:p>
              <a:r>
                <a:rPr lang="en-US" altLang="ko-KR" dirty="0">
                  <a:solidFill>
                    <a:srgbClr val="FF0000"/>
                  </a:solidFill>
                </a:rPr>
                <a:t>#</a:t>
              </a:r>
              <a:r>
                <a:rPr lang="ko-KR" altLang="en-US" u="sng" dirty="0">
                  <a:solidFill>
                    <a:srgbClr val="FF0000"/>
                  </a:solidFill>
                </a:rPr>
                <a:t>특화 기반</a:t>
              </a:r>
              <a:endParaRPr lang="en-US" altLang="ko-KR" u="sng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37" name="그룹 136">
            <a:extLst>
              <a:ext uri="{FF2B5EF4-FFF2-40B4-BE49-F238E27FC236}">
                <a16:creationId xmlns:a16="http://schemas.microsoft.com/office/drawing/2014/main" id="{4990B307-2F04-D3C8-8B0B-4E36B3FEEBAE}"/>
              </a:ext>
            </a:extLst>
          </p:cNvPr>
          <p:cNvGrpSpPr/>
          <p:nvPr/>
        </p:nvGrpSpPr>
        <p:grpSpPr>
          <a:xfrm>
            <a:off x="1523342" y="2367219"/>
            <a:ext cx="4290718" cy="479691"/>
            <a:chOff x="1523342" y="1646765"/>
            <a:chExt cx="4290718" cy="479691"/>
          </a:xfrm>
        </p:grpSpPr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16D931E8-5899-A011-3AB8-A65D5657B71F}"/>
                </a:ext>
              </a:extLst>
            </p:cNvPr>
            <p:cNvSpPr/>
            <p:nvPr/>
          </p:nvSpPr>
          <p:spPr>
            <a:xfrm>
              <a:off x="1523342" y="1646765"/>
              <a:ext cx="4290718" cy="479691"/>
            </a:xfrm>
            <a:prstGeom prst="rect">
              <a:avLst/>
            </a:prstGeom>
            <a:solidFill>
              <a:schemeClr val="tx2">
                <a:lumMod val="10000"/>
                <a:lumOff val="90000"/>
              </a:schemeClr>
            </a:solidFill>
            <a:ln w="12700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1B381CBD-2EB1-664B-8CB9-6C50D15389F0}"/>
                </a:ext>
              </a:extLst>
            </p:cNvPr>
            <p:cNvSpPr txBox="1"/>
            <p:nvPr/>
          </p:nvSpPr>
          <p:spPr>
            <a:xfrm>
              <a:off x="1807280" y="1763500"/>
              <a:ext cx="3722842" cy="246221"/>
            </a:xfrm>
            <a:prstGeom prst="rect">
              <a:avLst/>
            </a:prstGeom>
            <a:noFill/>
          </p:spPr>
          <p:txBody>
            <a:bodyPr wrap="none" lIns="144000" rIns="144000" rtlCol="0" anchor="ctr">
              <a:spAutoFit/>
            </a:bodyPr>
            <a:lstStyle/>
            <a:p>
              <a:pPr algn="ctr">
                <a:spcAft>
                  <a:spcPts val="400"/>
                </a:spcAft>
              </a:pPr>
              <a:r>
                <a:rPr lang="ko-KR" altLang="en-US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스탠스를 변경하지 않고 </a:t>
              </a:r>
              <a:r>
                <a:rPr lang="ko-KR" altLang="en-US" sz="1000" dirty="0">
                  <a:effectLst>
                    <a:glow rad="127000">
                      <a:srgbClr val="FAFCBC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끊임없이 주변의 적을 몰아치는 </a:t>
              </a:r>
              <a:r>
                <a:rPr lang="ko-KR" altLang="en-US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스타일입니다</a:t>
              </a:r>
              <a:r>
                <a:rPr lang="en-US" altLang="ko-KR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</p:grpSp>
      <p:grpSp>
        <p:nvGrpSpPr>
          <p:cNvPr id="138" name="그룹 137">
            <a:extLst>
              <a:ext uri="{FF2B5EF4-FFF2-40B4-BE49-F238E27FC236}">
                <a16:creationId xmlns:a16="http://schemas.microsoft.com/office/drawing/2014/main" id="{295BE21B-900B-26A2-26FE-B8772B333C87}"/>
              </a:ext>
            </a:extLst>
          </p:cNvPr>
          <p:cNvGrpSpPr/>
          <p:nvPr/>
        </p:nvGrpSpPr>
        <p:grpSpPr>
          <a:xfrm>
            <a:off x="6672262" y="1646765"/>
            <a:ext cx="4716461" cy="479691"/>
            <a:chOff x="6672262" y="1646765"/>
            <a:chExt cx="4716461" cy="479691"/>
          </a:xfrm>
        </p:grpSpPr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3B96C7F1-B1C8-969B-2324-36B48129C1EE}"/>
                </a:ext>
              </a:extLst>
            </p:cNvPr>
            <p:cNvSpPr/>
            <p:nvPr/>
          </p:nvSpPr>
          <p:spPr>
            <a:xfrm>
              <a:off x="6672262" y="1646765"/>
              <a:ext cx="4716461" cy="479691"/>
            </a:xfrm>
            <a:prstGeom prst="rect">
              <a:avLst/>
            </a:prstGeom>
            <a:solidFill>
              <a:srgbClr val="FFE1E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C60082D1-CCA8-B31C-7C7D-D4E92B9E79B9}"/>
                </a:ext>
              </a:extLst>
            </p:cNvPr>
            <p:cNvSpPr txBox="1"/>
            <p:nvPr/>
          </p:nvSpPr>
          <p:spPr>
            <a:xfrm>
              <a:off x="6971104" y="1763500"/>
              <a:ext cx="4118783" cy="246221"/>
            </a:xfrm>
            <a:prstGeom prst="rect">
              <a:avLst/>
            </a:prstGeom>
            <a:noFill/>
          </p:spPr>
          <p:txBody>
            <a:bodyPr wrap="none" lIns="144000" rIns="144000" rtlCol="0" anchor="ctr">
              <a:spAutoFit/>
            </a:bodyPr>
            <a:lstStyle/>
            <a:p>
              <a:pPr algn="ctr">
                <a:spcAft>
                  <a:spcPts val="400"/>
                </a:spcAft>
              </a:pPr>
              <a:r>
                <a:rPr lang="ko-KR" altLang="en-US" sz="1000" dirty="0">
                  <a:effectLst>
                    <a:glow rad="127000">
                      <a:srgbClr val="FAFCBC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스탠스를 자유롭게 변경</a:t>
              </a:r>
              <a:r>
                <a:rPr lang="ko-KR" altLang="en-US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하며 </a:t>
              </a:r>
              <a:r>
                <a:rPr lang="ko-KR" altLang="en-US" sz="1000" dirty="0">
                  <a:effectLst>
                    <a:glow rad="127000">
                      <a:srgbClr val="FAFCBC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다양한 전투 상황에 대처</a:t>
              </a:r>
              <a:r>
                <a:rPr lang="ko-KR" altLang="en-US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할 수 있는 스타일입니다</a:t>
              </a:r>
              <a:r>
                <a:rPr lang="en-US" altLang="ko-KR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</p:grpSp>
      <p:grpSp>
        <p:nvGrpSpPr>
          <p:cNvPr id="234" name="그룹 233">
            <a:extLst>
              <a:ext uri="{FF2B5EF4-FFF2-40B4-BE49-F238E27FC236}">
                <a16:creationId xmlns:a16="http://schemas.microsoft.com/office/drawing/2014/main" id="{DB0340B3-644C-85E4-6CF5-676C760C5B3A}"/>
              </a:ext>
            </a:extLst>
          </p:cNvPr>
          <p:cNvGrpSpPr/>
          <p:nvPr/>
        </p:nvGrpSpPr>
        <p:grpSpPr>
          <a:xfrm>
            <a:off x="1523342" y="5251979"/>
            <a:ext cx="1944528" cy="188393"/>
            <a:chOff x="1980960" y="2920812"/>
            <a:chExt cx="1944528" cy="188393"/>
          </a:xfrm>
        </p:grpSpPr>
        <p:sp>
          <p:nvSpPr>
            <p:cNvPr id="235" name="TextBox 234">
              <a:extLst>
                <a:ext uri="{FF2B5EF4-FFF2-40B4-BE49-F238E27FC236}">
                  <a16:creationId xmlns:a16="http://schemas.microsoft.com/office/drawing/2014/main" id="{F0CA9B37-BD9A-659F-B0B7-6F1C5049DEF6}"/>
                </a:ext>
              </a:extLst>
            </p:cNvPr>
            <p:cNvSpPr txBox="1"/>
            <p:nvPr/>
          </p:nvSpPr>
          <p:spPr>
            <a:xfrm>
              <a:off x="1980960" y="2938064"/>
              <a:ext cx="1944528" cy="153888"/>
            </a:xfrm>
            <a:prstGeom prst="rect">
              <a:avLst/>
            </a:prstGeom>
            <a:noFill/>
            <a:effectLst/>
          </p:spPr>
          <p:txBody>
            <a:bodyPr wrap="square" lIns="288000" tIns="0" rIns="0" bIns="0" rtlCol="0" anchor="ctr" anchorCtr="0">
              <a:spAutoFit/>
            </a:bodyPr>
            <a:lstStyle/>
            <a:p>
              <a:r>
                <a:rPr lang="ko-KR" altLang="en-US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세팅 예시</a:t>
              </a:r>
              <a:endParaRPr lang="en-US" altLang="ko-KR" sz="1000" dirty="0"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236" name="직사각형 235">
              <a:extLst>
                <a:ext uri="{FF2B5EF4-FFF2-40B4-BE49-F238E27FC236}">
                  <a16:creationId xmlns:a16="http://schemas.microsoft.com/office/drawing/2014/main" id="{09126B6D-F60C-BA7C-A0F3-F1E2D20013EF}"/>
                </a:ext>
              </a:extLst>
            </p:cNvPr>
            <p:cNvSpPr/>
            <p:nvPr/>
          </p:nvSpPr>
          <p:spPr>
            <a:xfrm>
              <a:off x="1980960" y="2920812"/>
              <a:ext cx="188393" cy="18839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Autofit/>
            </a:bodyPr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3</a:t>
              </a:r>
              <a:endParaRPr lang="ko-KR" altLang="en-US" sz="900" dirty="0">
                <a:solidFill>
                  <a:schemeClr val="tx1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grpSp>
        <p:nvGrpSpPr>
          <p:cNvPr id="229" name="그룹 228">
            <a:extLst>
              <a:ext uri="{FF2B5EF4-FFF2-40B4-BE49-F238E27FC236}">
                <a16:creationId xmlns:a16="http://schemas.microsoft.com/office/drawing/2014/main" id="{58CC204A-B00E-53CC-FBC8-D8EC156A3DAE}"/>
              </a:ext>
            </a:extLst>
          </p:cNvPr>
          <p:cNvGrpSpPr/>
          <p:nvPr/>
        </p:nvGrpSpPr>
        <p:grpSpPr>
          <a:xfrm>
            <a:off x="1523342" y="2057335"/>
            <a:ext cx="1944528" cy="188393"/>
            <a:chOff x="1980960" y="2920812"/>
            <a:chExt cx="1944528" cy="188393"/>
          </a:xfrm>
        </p:grpSpPr>
        <p:sp>
          <p:nvSpPr>
            <p:cNvPr id="221" name="TextBox 220">
              <a:extLst>
                <a:ext uri="{FF2B5EF4-FFF2-40B4-BE49-F238E27FC236}">
                  <a16:creationId xmlns:a16="http://schemas.microsoft.com/office/drawing/2014/main" id="{2BAD86DD-5124-B6E2-6824-4085367D62B9}"/>
                </a:ext>
              </a:extLst>
            </p:cNvPr>
            <p:cNvSpPr txBox="1"/>
            <p:nvPr/>
          </p:nvSpPr>
          <p:spPr>
            <a:xfrm>
              <a:off x="1980960" y="2938064"/>
              <a:ext cx="1944528" cy="153888"/>
            </a:xfrm>
            <a:prstGeom prst="rect">
              <a:avLst/>
            </a:prstGeom>
            <a:noFill/>
            <a:effectLst/>
          </p:spPr>
          <p:txBody>
            <a:bodyPr wrap="square" lIns="288000" tIns="0" rIns="0" bIns="0" rtlCol="0" anchor="ctr" anchorCtr="0">
              <a:spAutoFit/>
            </a:bodyPr>
            <a:lstStyle/>
            <a:p>
              <a:r>
                <a:rPr lang="ko-KR" altLang="en-US" sz="1000" dirty="0"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전투 스타일</a:t>
              </a:r>
              <a:endParaRPr lang="en-US" altLang="ko-KR" sz="1000" dirty="0"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223" name="직사각형 222">
              <a:extLst>
                <a:ext uri="{FF2B5EF4-FFF2-40B4-BE49-F238E27FC236}">
                  <a16:creationId xmlns:a16="http://schemas.microsoft.com/office/drawing/2014/main" id="{E115D1DA-9F2D-543F-B998-C34F606576CC}"/>
                </a:ext>
              </a:extLst>
            </p:cNvPr>
            <p:cNvSpPr/>
            <p:nvPr/>
          </p:nvSpPr>
          <p:spPr>
            <a:xfrm>
              <a:off x="1980960" y="2920812"/>
              <a:ext cx="188393" cy="18839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Autofit/>
            </a:bodyPr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1</a:t>
              </a:r>
              <a:endParaRPr lang="ko-KR" altLang="en-US" sz="900" dirty="0">
                <a:solidFill>
                  <a:schemeClr val="tx1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grpSp>
        <p:nvGrpSpPr>
          <p:cNvPr id="231" name="그룹 230">
            <a:extLst>
              <a:ext uri="{FF2B5EF4-FFF2-40B4-BE49-F238E27FC236}">
                <a16:creationId xmlns:a16="http://schemas.microsoft.com/office/drawing/2014/main" id="{E12F566A-D546-5EB0-2471-95C5687CDBF1}"/>
              </a:ext>
            </a:extLst>
          </p:cNvPr>
          <p:cNvGrpSpPr/>
          <p:nvPr/>
        </p:nvGrpSpPr>
        <p:grpSpPr>
          <a:xfrm>
            <a:off x="1523342" y="3211431"/>
            <a:ext cx="1944528" cy="188393"/>
            <a:chOff x="1980960" y="2920812"/>
            <a:chExt cx="1944528" cy="188393"/>
          </a:xfrm>
        </p:grpSpPr>
        <p:sp>
          <p:nvSpPr>
            <p:cNvPr id="232" name="TextBox 231">
              <a:extLst>
                <a:ext uri="{FF2B5EF4-FFF2-40B4-BE49-F238E27FC236}">
                  <a16:creationId xmlns:a16="http://schemas.microsoft.com/office/drawing/2014/main" id="{47F611C0-55FA-5F26-1B09-5E74E3D0E6AC}"/>
                </a:ext>
              </a:extLst>
            </p:cNvPr>
            <p:cNvSpPr txBox="1"/>
            <p:nvPr/>
          </p:nvSpPr>
          <p:spPr>
            <a:xfrm>
              <a:off x="1980960" y="2938064"/>
              <a:ext cx="1944528" cy="153888"/>
            </a:xfrm>
            <a:prstGeom prst="rect">
              <a:avLst/>
            </a:prstGeom>
            <a:noFill/>
            <a:effectLst/>
          </p:spPr>
          <p:txBody>
            <a:bodyPr wrap="square" lIns="288000" tIns="0" rIns="0" bIns="0" rtlCol="0" anchor="ctr" anchorCtr="0">
              <a:spAutoFit/>
            </a:bodyPr>
            <a:lstStyle/>
            <a:p>
              <a:r>
                <a:rPr lang="ko-KR" altLang="en-US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특징</a:t>
              </a:r>
              <a:endParaRPr lang="en-US" altLang="ko-KR" sz="1000" dirty="0"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233" name="직사각형 232">
              <a:extLst>
                <a:ext uri="{FF2B5EF4-FFF2-40B4-BE49-F238E27FC236}">
                  <a16:creationId xmlns:a16="http://schemas.microsoft.com/office/drawing/2014/main" id="{D0A20300-7D33-38D3-FD88-4302882AB3FF}"/>
                </a:ext>
              </a:extLst>
            </p:cNvPr>
            <p:cNvSpPr/>
            <p:nvPr/>
          </p:nvSpPr>
          <p:spPr>
            <a:xfrm>
              <a:off x="1980960" y="2920812"/>
              <a:ext cx="188393" cy="18839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Autofit/>
            </a:bodyPr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2</a:t>
              </a:r>
              <a:endParaRPr lang="ko-KR" altLang="en-US" sz="900" dirty="0">
                <a:solidFill>
                  <a:schemeClr val="tx1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sp>
        <p:nvSpPr>
          <p:cNvPr id="244" name="TextBox 243">
            <a:extLst>
              <a:ext uri="{FF2B5EF4-FFF2-40B4-BE49-F238E27FC236}">
                <a16:creationId xmlns:a16="http://schemas.microsoft.com/office/drawing/2014/main" id="{A921F23F-0662-B438-A35A-2A8E8E2947E1}"/>
              </a:ext>
            </a:extLst>
          </p:cNvPr>
          <p:cNvSpPr txBox="1"/>
          <p:nvPr/>
        </p:nvSpPr>
        <p:spPr>
          <a:xfrm>
            <a:off x="1523342" y="3514491"/>
            <a:ext cx="1522386" cy="1272143"/>
          </a:xfrm>
          <a:prstGeom prst="rect">
            <a:avLst/>
          </a:prstGeom>
          <a:noFill/>
        </p:spPr>
        <p:txBody>
          <a:bodyPr wrap="none" lIns="144000" rIns="0" rtlCol="0">
            <a:spAutoFit/>
          </a:bodyPr>
          <a:lstStyle/>
          <a:p>
            <a:pPr marL="171450" indent="-171450">
              <a:spcAft>
                <a:spcPts val="400"/>
              </a:spcAft>
              <a:buBlip>
                <a:blip r:embed="rId2"/>
              </a:buBlip>
            </a:pP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난무 스탠스 고정</a:t>
            </a:r>
            <a:endParaRPr lang="en-US" altLang="ko-KR" sz="10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400"/>
              </a:spcAft>
              <a:buBlip>
                <a:blip r:embed="rId2"/>
              </a:buBlip>
            </a:pP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꾸준한 누적 피해</a:t>
            </a:r>
            <a:endParaRPr lang="en-US" altLang="ko-KR" sz="10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400"/>
              </a:spcAft>
              <a:buBlip>
                <a:blip r:embed="rId2"/>
              </a:buBlip>
            </a:pP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높은 이동성 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&amp; 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빠른 템포</a:t>
            </a:r>
          </a:p>
          <a:p>
            <a:pPr marL="171450" indent="-171450">
              <a:spcAft>
                <a:spcPts val="400"/>
              </a:spcAft>
              <a:buBlip>
                <a:blip r:embed="rId2"/>
              </a:buBlip>
            </a:pP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신속 기반의 전투 흐름</a:t>
            </a:r>
            <a:endParaRPr lang="en-US" altLang="ko-KR" sz="10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400"/>
              </a:spcAft>
              <a:buBlip>
                <a:blip r:embed="rId2"/>
              </a:buBlip>
            </a:pP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높은 저점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낮은 고점</a:t>
            </a:r>
            <a:endParaRPr lang="en-US" altLang="ko-KR" sz="10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400"/>
              </a:spcAft>
              <a:buBlip>
                <a:blip r:embed="rId2"/>
              </a:buBlip>
            </a:pP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낮은 난이도</a:t>
            </a:r>
          </a:p>
        </p:txBody>
      </p:sp>
    </p:spTree>
    <p:extLst>
      <p:ext uri="{BB962C8B-B14F-4D97-AF65-F5344CB8AC3E}">
        <p14:creationId xmlns:p14="http://schemas.microsoft.com/office/powerpoint/2010/main" val="42208044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5868AF9-11AA-F587-48B4-1537BAAE52F3}"/>
              </a:ext>
            </a:extLst>
          </p:cNvPr>
          <p:cNvSpPr txBox="1"/>
          <p:nvPr/>
        </p:nvSpPr>
        <p:spPr>
          <a:xfrm>
            <a:off x="6978304" y="5653425"/>
            <a:ext cx="3289683" cy="101566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“스탠스를 자유롭게 넘나들며 강력한 순간 </a:t>
            </a:r>
            <a:r>
              <a:rPr lang="ko-KR" altLang="en-US" sz="1000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폭딜을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노리는 전투”</a:t>
            </a:r>
            <a:endParaRPr lang="en-US" altLang="ko-KR" sz="10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스탠스 전환 자유</a:t>
            </a:r>
            <a:endParaRPr lang="en-US" altLang="ko-KR" sz="10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상황 대응력 강화</a:t>
            </a:r>
            <a:endParaRPr lang="en-US" altLang="ko-KR" sz="10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집중 스탠스의 폭발적 피해</a:t>
            </a:r>
            <a:endParaRPr lang="en-US" altLang="ko-KR" sz="10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특화 기반의 고효율 </a:t>
            </a:r>
            <a:r>
              <a:rPr lang="ko-KR" altLang="en-US" sz="1000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딜링</a:t>
            </a:r>
            <a:endParaRPr lang="en-US" altLang="ko-KR" sz="10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순간적인 </a:t>
            </a:r>
            <a:r>
              <a:rPr lang="ko-KR" altLang="en-US" sz="1000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극딜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타이밍 활용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C9B63BB-7100-64C7-0A2A-162F3B82CD04}"/>
              </a:ext>
            </a:extLst>
          </p:cNvPr>
          <p:cNvSpPr txBox="1"/>
          <p:nvPr/>
        </p:nvSpPr>
        <p:spPr>
          <a:xfrm>
            <a:off x="1523342" y="5211235"/>
            <a:ext cx="474489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400"/>
              </a:spcAft>
            </a:pP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세팅 예시</a:t>
            </a:r>
            <a:endParaRPr lang="en-US" altLang="ko-KR" sz="10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CE36DF2-6B3B-72BA-1EF8-433E9DAA39FD}"/>
              </a:ext>
            </a:extLst>
          </p:cNvPr>
          <p:cNvSpPr txBox="1"/>
          <p:nvPr/>
        </p:nvSpPr>
        <p:spPr>
          <a:xfrm>
            <a:off x="6816066" y="4102820"/>
            <a:ext cx="474489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400"/>
              </a:spcAft>
            </a:pP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세팅 예시</a:t>
            </a:r>
            <a:endParaRPr lang="en-US" altLang="ko-KR" sz="10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9CBD5CD3-1961-92DF-D4C2-91D467E4E266}"/>
              </a:ext>
            </a:extLst>
          </p:cNvPr>
          <p:cNvSpPr txBox="1"/>
          <p:nvPr/>
        </p:nvSpPr>
        <p:spPr>
          <a:xfrm>
            <a:off x="1523342" y="3105477"/>
            <a:ext cx="221214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400"/>
              </a:spcAft>
            </a:pP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특징</a:t>
            </a:r>
            <a:endParaRPr lang="en-US" altLang="ko-KR" sz="10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9DCFBA44-D61D-5BC1-2A4E-786F54E71E81}"/>
              </a:ext>
            </a:extLst>
          </p:cNvPr>
          <p:cNvSpPr txBox="1"/>
          <p:nvPr/>
        </p:nvSpPr>
        <p:spPr>
          <a:xfrm>
            <a:off x="6816066" y="3105477"/>
            <a:ext cx="221214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400"/>
              </a:spcAft>
            </a:pP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특징</a:t>
            </a:r>
            <a:endParaRPr lang="en-US" altLang="ko-KR" sz="10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81013D4B-DC13-27D6-0E11-19D30965D545}"/>
              </a:ext>
            </a:extLst>
          </p:cNvPr>
          <p:cNvSpPr txBox="1"/>
          <p:nvPr/>
        </p:nvSpPr>
        <p:spPr>
          <a:xfrm>
            <a:off x="1523342" y="3301109"/>
            <a:ext cx="1522386" cy="1272143"/>
          </a:xfrm>
          <a:prstGeom prst="rect">
            <a:avLst/>
          </a:prstGeom>
          <a:noFill/>
        </p:spPr>
        <p:txBody>
          <a:bodyPr wrap="none" lIns="144000" rIns="0" rtlCol="0">
            <a:spAutoFit/>
          </a:bodyPr>
          <a:lstStyle/>
          <a:p>
            <a:pPr marL="171450" indent="-171450">
              <a:spcAft>
                <a:spcPts val="400"/>
              </a:spcAft>
              <a:buBlip>
                <a:blip r:embed="rId2"/>
              </a:buBlip>
            </a:pP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난무 스탠스 고정</a:t>
            </a:r>
            <a:endParaRPr lang="en-US" altLang="ko-KR" sz="10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400"/>
              </a:spcAft>
              <a:buBlip>
                <a:blip r:embed="rId2"/>
              </a:buBlip>
            </a:pP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꾸준한 누적 피해</a:t>
            </a:r>
            <a:endParaRPr lang="en-US" altLang="ko-KR" sz="10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400"/>
              </a:spcAft>
              <a:buBlip>
                <a:blip r:embed="rId2"/>
              </a:buBlip>
            </a:pP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높은 이동성 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&amp; 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빠른 템포</a:t>
            </a:r>
          </a:p>
          <a:p>
            <a:pPr marL="171450" indent="-171450">
              <a:spcAft>
                <a:spcPts val="400"/>
              </a:spcAft>
              <a:buBlip>
                <a:blip r:embed="rId2"/>
              </a:buBlip>
            </a:pP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신속 기반의 전투 흐름</a:t>
            </a:r>
            <a:endParaRPr lang="en-US" altLang="ko-KR" sz="10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400"/>
              </a:spcAft>
              <a:buBlip>
                <a:blip r:embed="rId2"/>
              </a:buBlip>
            </a:pP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높은 저점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낮은 고점</a:t>
            </a:r>
            <a:endParaRPr lang="en-US" altLang="ko-KR" sz="10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400"/>
              </a:spcAft>
              <a:buBlip>
                <a:blip r:embed="rId2"/>
              </a:buBlip>
            </a:pP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낮은 난이도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B13B81AF-067E-4F21-EB9A-61CDCB569779}"/>
              </a:ext>
            </a:extLst>
          </p:cNvPr>
          <p:cNvSpPr txBox="1"/>
          <p:nvPr/>
        </p:nvSpPr>
        <p:spPr>
          <a:xfrm>
            <a:off x="8195659" y="4500450"/>
            <a:ext cx="3571812" cy="65659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spcAft>
                <a:spcPts val="400"/>
              </a:spcAft>
            </a:pP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스탠스를 자유롭게 변경하며 다양한 전투 상황에 대처할 수 있습니다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>
              <a:spcAft>
                <a:spcPts val="400"/>
              </a:spcAft>
            </a:pPr>
            <a:endParaRPr lang="en-US" altLang="ko-KR" sz="10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400"/>
              </a:spcAft>
            </a:pP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듀얼 게이지를 활용하면 강력한 순간 피해를 줄 수도 있습니다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  <a:endParaRPr lang="ko-KR" altLang="en-US" sz="10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184" name="그룹 183">
            <a:extLst>
              <a:ext uri="{FF2B5EF4-FFF2-40B4-BE49-F238E27FC236}">
                <a16:creationId xmlns:a16="http://schemas.microsoft.com/office/drawing/2014/main" id="{1A1F64D6-9A9E-BD0F-57D0-1579CF95A998}"/>
              </a:ext>
            </a:extLst>
          </p:cNvPr>
          <p:cNvGrpSpPr/>
          <p:nvPr/>
        </p:nvGrpSpPr>
        <p:grpSpPr>
          <a:xfrm>
            <a:off x="1379538" y="1965152"/>
            <a:ext cx="735311" cy="153888"/>
            <a:chOff x="1379538" y="747867"/>
            <a:chExt cx="735311" cy="153888"/>
          </a:xfrm>
        </p:grpSpPr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AD3A5B1C-2661-CF2F-BD19-CD7CF840CA6F}"/>
                </a:ext>
              </a:extLst>
            </p:cNvPr>
            <p:cNvSpPr txBox="1"/>
            <p:nvPr/>
          </p:nvSpPr>
          <p:spPr>
            <a:xfrm>
              <a:off x="1379538" y="747867"/>
              <a:ext cx="735311" cy="153888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none" lIns="144000" tIns="0" rIns="0" bIns="0" rtlCol="0" anchor="ctr" anchorCtr="0">
              <a:spAutoFit/>
            </a:bodyPr>
            <a:lstStyle/>
            <a:p>
              <a:r>
                <a:rPr lang="ko-KR" altLang="en-US" sz="1000" dirty="0">
                  <a:ln w="50800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  <a:solidFill>
                    <a:schemeClr val="bg1"/>
                  </a:solidFill>
                  <a:effectLst/>
                  <a:latin typeface="페이퍼로지 6 SemiBold" pitchFamily="2" charset="-127"/>
                  <a:ea typeface="페이퍼로지 6 SemiBold" pitchFamily="2" charset="-127"/>
                  <a:cs typeface="Pretendard SemiBold" panose="02000703000000020004" pitchFamily="2" charset="-127"/>
                </a:rPr>
                <a:t>전투 스타일</a:t>
              </a:r>
            </a:p>
          </p:txBody>
        </p:sp>
        <p:sp>
          <p:nvSpPr>
            <p:cNvPr id="186" name="TextBox 185">
              <a:extLst>
                <a:ext uri="{FF2B5EF4-FFF2-40B4-BE49-F238E27FC236}">
                  <a16:creationId xmlns:a16="http://schemas.microsoft.com/office/drawing/2014/main" id="{B9654A0B-53D6-BDB0-A730-0F23ADFB84F6}"/>
                </a:ext>
              </a:extLst>
            </p:cNvPr>
            <p:cNvSpPr txBox="1"/>
            <p:nvPr/>
          </p:nvSpPr>
          <p:spPr>
            <a:xfrm>
              <a:off x="1379538" y="747867"/>
              <a:ext cx="735311" cy="153888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none" lIns="144000" tIns="0" rIns="0" bIns="0" rtlCol="0" anchor="ctr" anchorCtr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  <a:effectLst/>
                  <a:latin typeface="페이퍼로지 6 SemiBold" pitchFamily="2" charset="-127"/>
                  <a:ea typeface="페이퍼로지 6 SemiBold" pitchFamily="2" charset="-127"/>
                  <a:cs typeface="Pretendard SemiBold" panose="02000703000000020004" pitchFamily="2" charset="-127"/>
                </a:rPr>
                <a:t>전투 스타일</a:t>
              </a:r>
              <a:endParaRPr lang="en-US" altLang="ko-KR" sz="1000" dirty="0">
                <a:solidFill>
                  <a:schemeClr val="bg1"/>
                </a:solidFill>
                <a:effectLst/>
                <a:latin typeface="페이퍼로지 6 SemiBold" pitchFamily="2" charset="-127"/>
                <a:ea typeface="페이퍼로지 6 SemiBold" pitchFamily="2" charset="-127"/>
                <a:cs typeface="Pretendard SemiBold" panose="02000703000000020004" pitchFamily="2" charset="-127"/>
              </a:endParaRPr>
            </a:p>
          </p:txBody>
        </p:sp>
      </p:grpSp>
      <p:grpSp>
        <p:nvGrpSpPr>
          <p:cNvPr id="198" name="그룹 197">
            <a:extLst>
              <a:ext uri="{FF2B5EF4-FFF2-40B4-BE49-F238E27FC236}">
                <a16:creationId xmlns:a16="http://schemas.microsoft.com/office/drawing/2014/main" id="{03E0A0DF-17F1-6BB3-36FA-168F8AF60045}"/>
              </a:ext>
            </a:extLst>
          </p:cNvPr>
          <p:cNvGrpSpPr/>
          <p:nvPr/>
        </p:nvGrpSpPr>
        <p:grpSpPr>
          <a:xfrm>
            <a:off x="1379538" y="2313606"/>
            <a:ext cx="369827" cy="153888"/>
            <a:chOff x="1379538" y="747867"/>
            <a:chExt cx="369827" cy="153888"/>
          </a:xfrm>
        </p:grpSpPr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34EEE87F-3B3C-1FDF-28F9-F19CF5066F5A}"/>
                </a:ext>
              </a:extLst>
            </p:cNvPr>
            <p:cNvSpPr txBox="1"/>
            <p:nvPr/>
          </p:nvSpPr>
          <p:spPr>
            <a:xfrm>
              <a:off x="1379538" y="747867"/>
              <a:ext cx="369827" cy="153888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none" lIns="144000" tIns="0" rIns="0" bIns="0" rtlCol="0" anchor="ctr" anchorCtr="0">
              <a:spAutoFit/>
            </a:bodyPr>
            <a:lstStyle/>
            <a:p>
              <a:r>
                <a:rPr lang="ko-KR" altLang="en-US" sz="1000" dirty="0">
                  <a:ln w="50800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  <a:solidFill>
                    <a:schemeClr val="bg1"/>
                  </a:solidFill>
                  <a:effectLst/>
                  <a:latin typeface="페이퍼로지 6 SemiBold" pitchFamily="2" charset="-127"/>
                  <a:ea typeface="페이퍼로지 6 SemiBold" pitchFamily="2" charset="-127"/>
                  <a:cs typeface="Pretendard SemiBold" panose="02000703000000020004" pitchFamily="2" charset="-127"/>
                </a:rPr>
                <a:t>특징</a:t>
              </a:r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E8B5BD22-EBA2-E1DF-0FA5-2DFCB21F038D}"/>
                </a:ext>
              </a:extLst>
            </p:cNvPr>
            <p:cNvSpPr txBox="1"/>
            <p:nvPr/>
          </p:nvSpPr>
          <p:spPr>
            <a:xfrm>
              <a:off x="1379538" y="747867"/>
              <a:ext cx="369827" cy="153888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none" lIns="144000" tIns="0" rIns="0" bIns="0" rtlCol="0" anchor="ctr" anchorCtr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  <a:effectLst/>
                  <a:latin typeface="페이퍼로지 6 SemiBold" pitchFamily="2" charset="-127"/>
                  <a:ea typeface="페이퍼로지 6 SemiBold" pitchFamily="2" charset="-127"/>
                  <a:cs typeface="Pretendard SemiBold" panose="02000703000000020004" pitchFamily="2" charset="-127"/>
                </a:rPr>
                <a:t>특징</a:t>
              </a:r>
              <a:endParaRPr lang="en-US" altLang="ko-KR" sz="1000" dirty="0">
                <a:solidFill>
                  <a:schemeClr val="bg1"/>
                </a:solidFill>
                <a:effectLst/>
                <a:latin typeface="페이퍼로지 6 SemiBold" pitchFamily="2" charset="-127"/>
                <a:ea typeface="페이퍼로지 6 SemiBold" pitchFamily="2" charset="-127"/>
                <a:cs typeface="Pretendard SemiBold" panose="020007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25083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3EF3D6-88C9-7FEA-3A45-8D48188229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D4B1D2D2-A676-8020-D641-B1C7780CA536}"/>
              </a:ext>
            </a:extLst>
          </p:cNvPr>
          <p:cNvGrpSpPr/>
          <p:nvPr/>
        </p:nvGrpSpPr>
        <p:grpSpPr>
          <a:xfrm>
            <a:off x="1379538" y="614573"/>
            <a:ext cx="10812462" cy="226800"/>
            <a:chOff x="1379538" y="1049635"/>
            <a:chExt cx="10812462" cy="226800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A11B2DEE-34C8-9FF5-5E65-E2A78F5376C2}"/>
                </a:ext>
              </a:extLst>
            </p:cNvPr>
            <p:cNvSpPr/>
            <p:nvPr/>
          </p:nvSpPr>
          <p:spPr>
            <a:xfrm>
              <a:off x="1379538" y="1050317"/>
              <a:ext cx="10812462" cy="225437"/>
            </a:xfrm>
            <a:prstGeom prst="rect">
              <a:avLst/>
            </a:prstGeom>
            <a:solidFill>
              <a:srgbClr val="FFFFE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2DD00D4-8A47-5F02-152B-94432C68A8B1}"/>
                </a:ext>
              </a:extLst>
            </p:cNvPr>
            <p:cNvSpPr txBox="1"/>
            <p:nvPr/>
          </p:nvSpPr>
          <p:spPr>
            <a:xfrm>
              <a:off x="1379538" y="1086091"/>
              <a:ext cx="8015368" cy="138499"/>
            </a:xfrm>
            <a:prstGeom prst="rect">
              <a:avLst/>
            </a:prstGeom>
            <a:noFill/>
          </p:spPr>
          <p:txBody>
            <a:bodyPr wrap="none" lIns="684000" tIns="0" rIns="72000" bIns="0" rtlCol="0">
              <a:spAutoFit/>
            </a:bodyPr>
            <a:lstStyle/>
            <a:p>
              <a:pPr>
                <a:spcAft>
                  <a:spcPts val="400"/>
                </a:spcAft>
              </a:pPr>
              <a:r>
                <a:rPr lang="ko-KR" altLang="en-US" sz="9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전투 특성 </a:t>
              </a:r>
              <a:r>
                <a:rPr lang="en-US" altLang="ko-KR" sz="9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‘</a:t>
              </a:r>
              <a:r>
                <a:rPr lang="ko-KR" altLang="en-US" sz="900" dirty="0">
                  <a:effectLst>
                    <a:glow rad="127000">
                      <a:srgbClr val="FAFCBC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신속</a:t>
              </a:r>
              <a:r>
                <a:rPr lang="en-US" altLang="ko-KR" sz="9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’ </a:t>
              </a:r>
              <a:r>
                <a:rPr lang="ko-KR" altLang="en-US" sz="9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기반의 </a:t>
              </a:r>
              <a:r>
                <a:rPr lang="ko-KR" altLang="en-US" sz="900" dirty="0">
                  <a:effectLst>
                    <a:glow rad="127000">
                      <a:srgbClr val="FAFCBC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템포가 빠른 전투를 유도</a:t>
              </a:r>
              <a:r>
                <a:rPr lang="ko-KR" altLang="en-US" sz="9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하고</a:t>
              </a:r>
              <a:r>
                <a:rPr lang="en-US" altLang="ko-KR" sz="9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</a:t>
              </a:r>
              <a:r>
                <a:rPr lang="ko-KR" altLang="en-US" sz="9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이로 인해 발생하는 </a:t>
              </a:r>
              <a:r>
                <a:rPr lang="ko-KR" altLang="en-US" sz="900" dirty="0">
                  <a:effectLst>
                    <a:glow rad="127000">
                      <a:srgbClr val="FAFCBC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불편함을 해소</a:t>
              </a:r>
              <a:r>
                <a:rPr lang="ko-KR" altLang="en-US" sz="9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하는 효과들로 구성하여 난무 스탠스의 </a:t>
              </a:r>
              <a:r>
                <a:rPr lang="ko-KR" altLang="en-US" sz="900" dirty="0">
                  <a:effectLst>
                    <a:glow rad="127000">
                      <a:srgbClr val="FAFCBC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적을 몰아치는 컨셉을 극대화</a:t>
              </a:r>
              <a:r>
                <a:rPr lang="ko-KR" altLang="en-US" sz="9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합니다</a:t>
              </a:r>
              <a:r>
                <a:rPr lang="en-US" altLang="ko-KR" sz="9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  <p:grpSp>
          <p:nvGrpSpPr>
            <p:cNvPr id="120" name="그룹 119">
              <a:extLst>
                <a:ext uri="{FF2B5EF4-FFF2-40B4-BE49-F238E27FC236}">
                  <a16:creationId xmlns:a16="http://schemas.microsoft.com/office/drawing/2014/main" id="{539D3804-63F6-1578-EC30-81227448E690}"/>
                </a:ext>
              </a:extLst>
            </p:cNvPr>
            <p:cNvGrpSpPr/>
            <p:nvPr/>
          </p:nvGrpSpPr>
          <p:grpSpPr>
            <a:xfrm>
              <a:off x="1379538" y="1049635"/>
              <a:ext cx="586750" cy="226800"/>
              <a:chOff x="1379538" y="1049635"/>
              <a:chExt cx="586750" cy="226800"/>
            </a:xfrm>
          </p:grpSpPr>
          <p:sp>
            <p:nvSpPr>
              <p:cNvPr id="115" name="직사각형 114">
                <a:extLst>
                  <a:ext uri="{FF2B5EF4-FFF2-40B4-BE49-F238E27FC236}">
                    <a16:creationId xmlns:a16="http://schemas.microsoft.com/office/drawing/2014/main" id="{80B3B154-CEA8-3D4A-3208-5944161C93F8}"/>
                  </a:ext>
                </a:extLst>
              </p:cNvPr>
              <p:cNvSpPr/>
              <p:nvPr/>
            </p:nvSpPr>
            <p:spPr>
              <a:xfrm>
                <a:off x="1379538" y="1049635"/>
                <a:ext cx="18000" cy="2268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Ins="180000" rtlCol="0" anchor="ctr"/>
              <a:lstStyle/>
              <a:p>
                <a:endParaRPr lang="ko-KR" altLang="en-US" b="1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  <p:grpSp>
            <p:nvGrpSpPr>
              <p:cNvPr id="116" name="그룹 115">
                <a:extLst>
                  <a:ext uri="{FF2B5EF4-FFF2-40B4-BE49-F238E27FC236}">
                    <a16:creationId xmlns:a16="http://schemas.microsoft.com/office/drawing/2014/main" id="{FF75EA95-B9A1-E7D5-CD71-F6F44526C18F}"/>
                  </a:ext>
                </a:extLst>
              </p:cNvPr>
              <p:cNvGrpSpPr/>
              <p:nvPr/>
            </p:nvGrpSpPr>
            <p:grpSpPr>
              <a:xfrm>
                <a:off x="1379538" y="1086091"/>
                <a:ext cx="586750" cy="153888"/>
                <a:chOff x="1379538" y="747867"/>
                <a:chExt cx="586750" cy="153888"/>
              </a:xfrm>
            </p:grpSpPr>
            <p:sp>
              <p:nvSpPr>
                <p:cNvPr id="117" name="TextBox 116">
                  <a:extLst>
                    <a:ext uri="{FF2B5EF4-FFF2-40B4-BE49-F238E27FC236}">
                      <a16:creationId xmlns:a16="http://schemas.microsoft.com/office/drawing/2014/main" id="{5381CB03-D637-444D-B9EA-34E2D5CD73A2}"/>
                    </a:ext>
                  </a:extLst>
                </p:cNvPr>
                <p:cNvSpPr txBox="1"/>
                <p:nvPr/>
              </p:nvSpPr>
              <p:spPr>
                <a:xfrm>
                  <a:off x="1379538" y="747867"/>
                  <a:ext cx="586750" cy="153888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txBody>
                <a:bodyPr wrap="none" lIns="108000" tIns="0" rIns="0" bIns="0" rtlCol="0" anchor="ctr" anchorCtr="0">
                  <a:spAutoFit/>
                </a:bodyPr>
                <a:lstStyle/>
                <a:p>
                  <a:r>
                    <a:rPr lang="ko-KR" altLang="en-US" sz="1000" dirty="0">
                      <a:ln w="3175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ln>
                      <a:solidFill>
                        <a:schemeClr val="bg1"/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SemiBold" panose="02000703000000020004" pitchFamily="2" charset="-127"/>
                    </a:rPr>
                    <a:t>기획 의도</a:t>
                  </a:r>
                  <a:endParaRPr lang="en-US" altLang="ko-KR" sz="1000" dirty="0">
                    <a:ln w="3175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  <a:solidFill>
                      <a:schemeClr val="bg1"/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SemiBold" panose="02000703000000020004" pitchFamily="2" charset="-127"/>
                  </a:endParaRPr>
                </a:p>
              </p:txBody>
            </p:sp>
            <p:sp>
              <p:nvSpPr>
                <p:cNvPr id="118" name="TextBox 117">
                  <a:extLst>
                    <a:ext uri="{FF2B5EF4-FFF2-40B4-BE49-F238E27FC236}">
                      <a16:creationId xmlns:a16="http://schemas.microsoft.com/office/drawing/2014/main" id="{67E9FF36-FB99-DEA8-C70C-78980828B81C}"/>
                    </a:ext>
                  </a:extLst>
                </p:cNvPr>
                <p:cNvSpPr txBox="1"/>
                <p:nvPr/>
              </p:nvSpPr>
              <p:spPr>
                <a:xfrm>
                  <a:off x="1379538" y="747867"/>
                  <a:ext cx="586750" cy="153888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txBody>
                <a:bodyPr wrap="none" lIns="108000" tIns="0" rIns="0" bIns="0" rtlCol="0" anchor="ctr" anchorCtr="0">
                  <a:spAutoFit/>
                </a:bodyPr>
                <a:lstStyle/>
                <a:p>
                  <a:r>
                    <a:rPr lang="ko-KR" altLang="en-US" sz="1000" dirty="0">
                      <a:solidFill>
                        <a:schemeClr val="bg1"/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SemiBold" panose="02000703000000020004" pitchFamily="2" charset="-127"/>
                    </a:rPr>
                    <a:t>기획 의도</a:t>
                  </a:r>
                  <a:endParaRPr lang="en-US" altLang="ko-KR" sz="1000" dirty="0">
                    <a:solidFill>
                      <a:schemeClr val="bg1"/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SemiBold" panose="02000703000000020004" pitchFamily="2" charset="-127"/>
                  </a:endParaRPr>
                </a:p>
              </p:txBody>
            </p:sp>
          </p:grpSp>
        </p:grp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5C0BAEEC-23BB-B4FC-77C1-B4ECF7B05892}"/>
              </a:ext>
            </a:extLst>
          </p:cNvPr>
          <p:cNvGrpSpPr/>
          <p:nvPr/>
        </p:nvGrpSpPr>
        <p:grpSpPr>
          <a:xfrm>
            <a:off x="0" y="2732801"/>
            <a:ext cx="1152000" cy="991988"/>
            <a:chOff x="0" y="2840447"/>
            <a:chExt cx="1152000" cy="991988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A6B99A2A-4769-269D-825B-ED1FF34DA875}"/>
                </a:ext>
              </a:extLst>
            </p:cNvPr>
            <p:cNvSpPr>
              <a:spLocks/>
            </p:cNvSpPr>
            <p:nvPr/>
          </p:nvSpPr>
          <p:spPr>
            <a:xfrm>
              <a:off x="0" y="2840447"/>
              <a:ext cx="1152000" cy="307777"/>
            </a:xfrm>
            <a:prstGeom prst="rect">
              <a:avLst/>
            </a:prstGeom>
            <a:noFill/>
            <a:ln w="9525">
              <a:noFill/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108000" bIns="0" rtlCol="0" anchor="ctr">
              <a:noAutofit/>
            </a:bodyPr>
            <a:lstStyle/>
            <a:p>
              <a:r>
                <a:rPr lang="en-US" altLang="ko-KR" sz="900" dirty="0">
                  <a:solidFill>
                    <a:srgbClr val="BD9C7C"/>
                  </a:solidFill>
                  <a:latin typeface="페이퍼로지 5 Medium" pitchFamily="2" charset="-127"/>
                  <a:ea typeface="페이퍼로지 5 Medium" pitchFamily="2" charset="-127"/>
                </a:rPr>
                <a:t>- </a:t>
              </a:r>
              <a:r>
                <a:rPr lang="ko-KR" altLang="en-US" sz="900" dirty="0">
                  <a:solidFill>
                    <a:srgbClr val="BD9C7C"/>
                  </a:solidFill>
                  <a:latin typeface="페이퍼로지 5 Medium" pitchFamily="2" charset="-127"/>
                  <a:ea typeface="페이퍼로지 5 Medium" pitchFamily="2" charset="-127"/>
                </a:rPr>
                <a:t>깨달음 효과 구성</a:t>
              </a: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6E56BA02-77A2-B0B6-A063-7E0EB6326516}"/>
                </a:ext>
              </a:extLst>
            </p:cNvPr>
            <p:cNvSpPr>
              <a:spLocks/>
            </p:cNvSpPr>
            <p:nvPr/>
          </p:nvSpPr>
          <p:spPr>
            <a:xfrm>
              <a:off x="0" y="3182346"/>
              <a:ext cx="1152000" cy="307777"/>
            </a:xfrm>
            <a:prstGeom prst="rect">
              <a:avLst/>
            </a:prstGeom>
            <a:noFill/>
            <a:ln w="9525">
              <a:noFill/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108000" bIns="0" rtlCol="0" anchor="ctr">
              <a:no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</a:rPr>
                <a:t>- </a:t>
              </a:r>
              <a:r>
                <a:rPr lang="ko-KR" altLang="en-US" sz="900" dirty="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</a:rPr>
                <a:t>연계형 효과</a:t>
              </a: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2370CE03-3176-5484-1E85-C7A3233564ED}"/>
                </a:ext>
              </a:extLst>
            </p:cNvPr>
            <p:cNvSpPr>
              <a:spLocks/>
            </p:cNvSpPr>
            <p:nvPr/>
          </p:nvSpPr>
          <p:spPr>
            <a:xfrm>
              <a:off x="0" y="3524658"/>
              <a:ext cx="1152000" cy="307777"/>
            </a:xfrm>
            <a:prstGeom prst="rect">
              <a:avLst/>
            </a:prstGeom>
            <a:noFill/>
            <a:ln w="9525">
              <a:noFill/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108000" bIns="0" rtlCol="0" anchor="ctr">
              <a:noAutofit/>
            </a:bodyPr>
            <a:lstStyle/>
            <a:p>
              <a:r>
                <a:rPr lang="en-US" altLang="ko-KR" sz="900" dirty="0">
                  <a:solidFill>
                    <a:srgbClr val="BD9C7C"/>
                  </a:solidFill>
                  <a:latin typeface="페이퍼로지 5 Medium" pitchFamily="2" charset="-127"/>
                  <a:ea typeface="페이퍼로지 5 Medium" pitchFamily="2" charset="-127"/>
                </a:rPr>
                <a:t>- </a:t>
              </a:r>
              <a:r>
                <a:rPr lang="ko-KR" altLang="en-US" sz="900" dirty="0">
                  <a:solidFill>
                    <a:srgbClr val="BD9C7C"/>
                  </a:solidFill>
                  <a:latin typeface="페이퍼로지 5 Medium" pitchFamily="2" charset="-127"/>
                  <a:ea typeface="페이퍼로지 5 Medium" pitchFamily="2" charset="-127"/>
                </a:rPr>
                <a:t>비연계형 효과</a:t>
              </a: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B135BF3C-E20B-F2D2-1947-D139D43B7A57}"/>
              </a:ext>
            </a:extLst>
          </p:cNvPr>
          <p:cNvGrpSpPr/>
          <p:nvPr/>
        </p:nvGrpSpPr>
        <p:grpSpPr>
          <a:xfrm>
            <a:off x="1379538" y="301683"/>
            <a:ext cx="10812462" cy="222191"/>
            <a:chOff x="1379538" y="169604"/>
            <a:chExt cx="10812462" cy="222191"/>
          </a:xfrm>
          <a:effectLst/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3E32A2B0-A75E-76B2-8BA8-BFD9C33E2F79}"/>
                </a:ext>
              </a:extLst>
            </p:cNvPr>
            <p:cNvSpPr/>
            <p:nvPr/>
          </p:nvSpPr>
          <p:spPr>
            <a:xfrm>
              <a:off x="1379538" y="169604"/>
              <a:ext cx="2331979" cy="1846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spAutoFit/>
            </a:bodyPr>
            <a:lstStyle/>
            <a:p>
              <a:r>
                <a:rPr lang="en-US" altLang="ko-KR" sz="1200" dirty="0">
                  <a:solidFill>
                    <a:schemeClr val="tx1"/>
                  </a:solidFill>
                  <a:latin typeface="페이퍼로지 6 SemiBold" pitchFamily="2" charset="-127"/>
                  <a:ea typeface="페이퍼로지 6 SemiBold" pitchFamily="2" charset="-127"/>
                  <a:cs typeface="Pretendard SemiBold" panose="02000703000000020004" pitchFamily="2" charset="-127"/>
                </a:rPr>
                <a:t>‘</a:t>
              </a:r>
              <a:r>
                <a:rPr lang="ko-KR" altLang="en-US" sz="1200" dirty="0">
                  <a:solidFill>
                    <a:schemeClr val="tx1"/>
                  </a:solidFill>
                  <a:latin typeface="페이퍼로지 6 SemiBold" pitchFamily="2" charset="-127"/>
                  <a:ea typeface="페이퍼로지 6 SemiBold" pitchFamily="2" charset="-127"/>
                  <a:cs typeface="Pretendard SemiBold" panose="02000703000000020004" pitchFamily="2" charset="-127"/>
                </a:rPr>
                <a:t>절제</a:t>
              </a:r>
              <a:r>
                <a:rPr lang="en-US" altLang="ko-KR" sz="1200" dirty="0">
                  <a:solidFill>
                    <a:schemeClr val="tx1"/>
                  </a:solidFill>
                  <a:latin typeface="페이퍼로지 6 SemiBold" pitchFamily="2" charset="-127"/>
                  <a:ea typeface="페이퍼로지 6 SemiBold" pitchFamily="2" charset="-127"/>
                  <a:cs typeface="Pretendard SemiBold" panose="02000703000000020004" pitchFamily="2" charset="-127"/>
                </a:rPr>
                <a:t>’</a:t>
              </a:r>
              <a:r>
                <a:rPr lang="ko-KR" altLang="en-US" sz="1200" dirty="0">
                  <a:solidFill>
                    <a:schemeClr val="tx1"/>
                  </a:solidFill>
                  <a:latin typeface="페이퍼로지 6 SemiBold" pitchFamily="2" charset="-127"/>
                  <a:ea typeface="페이퍼로지 6 SemiBold" pitchFamily="2" charset="-127"/>
                  <a:cs typeface="Pretendard SemiBold" panose="02000703000000020004" pitchFamily="2" charset="-127"/>
                </a:rPr>
                <a:t> 라인의 연계형 효과</a:t>
              </a:r>
            </a:p>
          </p:txBody>
        </p: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4267E4EA-1F59-7635-712F-6F347DADD1B2}"/>
                </a:ext>
              </a:extLst>
            </p:cNvPr>
            <p:cNvCxnSpPr>
              <a:cxnSpLocks/>
            </p:cNvCxnSpPr>
            <p:nvPr/>
          </p:nvCxnSpPr>
          <p:spPr>
            <a:xfrm>
              <a:off x="1379538" y="391795"/>
              <a:ext cx="1081246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F1A3688D-8B78-1F4E-27F1-ED89CC5EFD88}"/>
              </a:ext>
            </a:extLst>
          </p:cNvPr>
          <p:cNvGrpSpPr/>
          <p:nvPr/>
        </p:nvGrpSpPr>
        <p:grpSpPr>
          <a:xfrm>
            <a:off x="1780938" y="2206608"/>
            <a:ext cx="0" cy="3791908"/>
            <a:chOff x="4070313" y="2408559"/>
            <a:chExt cx="0" cy="2604344"/>
          </a:xfrm>
        </p:grpSpPr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5483980F-AFF3-86B4-E8DA-7B583CEB8C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70313" y="2408559"/>
              <a:ext cx="0" cy="617955"/>
            </a:xfrm>
            <a:prstGeom prst="line">
              <a:avLst/>
            </a:prstGeom>
            <a:ln w="12700">
              <a:gradFill flip="none" rotWithShape="1">
                <a:gsLst>
                  <a:gs pos="0">
                    <a:schemeClr val="bg1">
                      <a:lumMod val="50000"/>
                    </a:schemeClr>
                  </a:gs>
                  <a:gs pos="74000">
                    <a:schemeClr val="bg1">
                      <a:lumMod val="50000"/>
                      <a:alpha val="50000"/>
                    </a:schemeClr>
                  </a:gs>
                  <a:gs pos="83000">
                    <a:schemeClr val="bg1">
                      <a:lumMod val="50000"/>
                      <a:alpha val="20000"/>
                    </a:schemeClr>
                  </a:gs>
                  <a:gs pos="100000">
                    <a:schemeClr val="bg1">
                      <a:lumMod val="50000"/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ln>
            <a:effectLst>
              <a:glow rad="25400">
                <a:schemeClr val="tx1">
                  <a:alpha val="15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4B1617C4-74F4-4C61-795C-B7726FA7F6B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70313" y="3387729"/>
              <a:ext cx="0" cy="617955"/>
            </a:xfrm>
            <a:prstGeom prst="line">
              <a:avLst/>
            </a:prstGeom>
            <a:ln w="12700">
              <a:gradFill flip="none" rotWithShape="1">
                <a:gsLst>
                  <a:gs pos="0">
                    <a:schemeClr val="bg1">
                      <a:lumMod val="50000"/>
                    </a:schemeClr>
                  </a:gs>
                  <a:gs pos="74000">
                    <a:schemeClr val="bg1">
                      <a:lumMod val="50000"/>
                      <a:alpha val="50000"/>
                    </a:schemeClr>
                  </a:gs>
                  <a:gs pos="83000">
                    <a:schemeClr val="bg1">
                      <a:lumMod val="50000"/>
                      <a:alpha val="20000"/>
                    </a:schemeClr>
                  </a:gs>
                  <a:gs pos="100000">
                    <a:schemeClr val="bg1">
                      <a:lumMod val="50000"/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ln>
            <a:effectLst>
              <a:glow rad="25400">
                <a:schemeClr val="tx1">
                  <a:alpha val="15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EB076749-0FFA-71BC-2182-9917E675BF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70313" y="4394948"/>
              <a:ext cx="0" cy="617955"/>
            </a:xfrm>
            <a:prstGeom prst="line">
              <a:avLst/>
            </a:prstGeom>
            <a:ln w="12700">
              <a:gradFill flip="none" rotWithShape="1">
                <a:gsLst>
                  <a:gs pos="0">
                    <a:schemeClr val="bg1">
                      <a:lumMod val="50000"/>
                    </a:schemeClr>
                  </a:gs>
                  <a:gs pos="74000">
                    <a:schemeClr val="bg1">
                      <a:lumMod val="50000"/>
                      <a:alpha val="50000"/>
                    </a:schemeClr>
                  </a:gs>
                  <a:gs pos="83000">
                    <a:schemeClr val="bg1">
                      <a:lumMod val="50000"/>
                      <a:alpha val="20000"/>
                    </a:schemeClr>
                  </a:gs>
                  <a:gs pos="100000">
                    <a:schemeClr val="bg1">
                      <a:lumMod val="50000"/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ln>
            <a:effectLst>
              <a:glow rad="25400">
                <a:schemeClr val="tx1">
                  <a:alpha val="15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E8EB291-D2F7-D98B-DEDB-8D2C9589DDD2}"/>
              </a:ext>
            </a:extLst>
          </p:cNvPr>
          <p:cNvSpPr txBox="1"/>
          <p:nvPr/>
        </p:nvSpPr>
        <p:spPr>
          <a:xfrm>
            <a:off x="3578183" y="5694590"/>
            <a:ext cx="6764206" cy="842145"/>
          </a:xfrm>
          <a:prstGeom prst="rect">
            <a:avLst/>
          </a:prstGeom>
          <a:noFill/>
        </p:spPr>
        <p:txBody>
          <a:bodyPr wrap="none" lIns="72000" tIns="72000" rIns="72000" bIns="0" rtlCol="0" anchor="t" anchorCtr="0">
            <a:spAutoFit/>
          </a:bodyPr>
          <a:lstStyle/>
          <a:p>
            <a:pPr>
              <a:spcAft>
                <a:spcPts val="400"/>
              </a:spcAft>
            </a:pP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X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키 입력 시 돌진하며 적을 베어내는 연가비기 스킬을 사용할 수 있다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</a:t>
            </a:r>
          </a:p>
          <a:p>
            <a:pPr>
              <a:spcAft>
                <a:spcPts val="400"/>
              </a:spcAft>
            </a:pP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연가비기 사용 시 연가공법을 발동시켜 </a:t>
            </a:r>
            <a:r>
              <a:rPr lang="en-US" altLang="ko-KR" sz="1000" dirty="0">
                <a:solidFill>
                  <a:srgbClr val="FFC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16.0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초 동안 치명타 적중률이 </a:t>
            </a:r>
            <a:r>
              <a:rPr lang="en-US" altLang="ko-KR" sz="1000" dirty="0">
                <a:solidFill>
                  <a:srgbClr val="00B05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20.0%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증가하며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적중 시 최대 </a:t>
            </a:r>
            <a:r>
              <a:rPr lang="ko-KR" altLang="en-US" sz="1000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마나의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en-US" altLang="ko-KR" sz="1000" dirty="0">
                <a:solidFill>
                  <a:srgbClr val="00B05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15.0%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를 즉시 회복한다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</a:t>
            </a:r>
          </a:p>
          <a:p>
            <a:pPr>
              <a:spcAft>
                <a:spcPts val="400"/>
              </a:spcAft>
            </a:pP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난무 스킬 사용 시 연가비기 스킬의 재사용 대기 시간이 </a:t>
            </a:r>
            <a:r>
              <a:rPr lang="en-US" altLang="ko-KR" sz="1000" dirty="0">
                <a:solidFill>
                  <a:srgbClr val="FFC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0.5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초씩 감소한다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</a:t>
            </a:r>
          </a:p>
          <a:p>
            <a:pPr>
              <a:spcAft>
                <a:spcPts val="400"/>
              </a:spcAft>
            </a:pP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연가 비기 스킬의 피해량이 </a:t>
            </a:r>
            <a:r>
              <a:rPr lang="en-US" altLang="ko-KR" sz="1000" dirty="0">
                <a:solidFill>
                  <a:srgbClr val="00B05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0/100/200% 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증가한다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01673B-8D63-2705-44FB-B7581A37C1C6}"/>
              </a:ext>
            </a:extLst>
          </p:cNvPr>
          <p:cNvSpPr txBox="1"/>
          <p:nvPr/>
        </p:nvSpPr>
        <p:spPr>
          <a:xfrm>
            <a:off x="3578183" y="2947424"/>
            <a:ext cx="3421944" cy="226591"/>
          </a:xfrm>
          <a:prstGeom prst="rect">
            <a:avLst/>
          </a:prstGeom>
          <a:noFill/>
        </p:spPr>
        <p:txBody>
          <a:bodyPr wrap="none" lIns="72000" tIns="72000" rIns="72000" bIns="0" rtlCol="0" anchor="ctr" anchorCtr="0">
            <a:spAutoFit/>
          </a:bodyPr>
          <a:lstStyle/>
          <a:p>
            <a:pPr>
              <a:spcAft>
                <a:spcPts val="400"/>
              </a:spcAft>
            </a:pP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듀얼 게이지 소모 시 이동기의 재사용 대기 시간이 </a:t>
            </a:r>
            <a:r>
              <a:rPr lang="en-US" altLang="ko-KR" sz="1000" dirty="0">
                <a:solidFill>
                  <a:srgbClr val="00B05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2.0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초 감소한다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5E8E6AE-F46E-B18D-98E0-1659CECB16E2}"/>
              </a:ext>
            </a:extLst>
          </p:cNvPr>
          <p:cNvSpPr txBox="1"/>
          <p:nvPr/>
        </p:nvSpPr>
        <p:spPr>
          <a:xfrm>
            <a:off x="3578183" y="4323336"/>
            <a:ext cx="2766317" cy="226591"/>
          </a:xfrm>
          <a:prstGeom prst="rect">
            <a:avLst/>
          </a:prstGeom>
          <a:noFill/>
        </p:spPr>
        <p:txBody>
          <a:bodyPr wrap="none" lIns="72000" tIns="72000" rIns="72000" bIns="0" rtlCol="0" anchor="ctr" anchorCtr="0">
            <a:spAutoFit/>
          </a:bodyPr>
          <a:lstStyle/>
          <a:p>
            <a:pPr>
              <a:spcAft>
                <a:spcPts val="400"/>
              </a:spcAft>
            </a:pP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난무 스킬의 피해량이 </a:t>
            </a:r>
            <a:r>
              <a:rPr lang="en-US" altLang="ko-KR" sz="1000" dirty="0">
                <a:solidFill>
                  <a:srgbClr val="00B05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26.0/36.0/46.0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% 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증가한다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B0C3ABC9-4B24-C9F8-9441-6043AFCFDA12}"/>
              </a:ext>
            </a:extLst>
          </p:cNvPr>
          <p:cNvSpPr txBox="1"/>
          <p:nvPr/>
        </p:nvSpPr>
        <p:spPr>
          <a:xfrm>
            <a:off x="3578183" y="1132894"/>
            <a:ext cx="4441454" cy="226591"/>
          </a:xfrm>
          <a:prstGeom prst="rect">
            <a:avLst/>
          </a:prstGeom>
          <a:noFill/>
        </p:spPr>
        <p:txBody>
          <a:bodyPr wrap="none" lIns="72000" tIns="72000" rIns="72000" bIns="0" rtlCol="0" anchor="ctr" anchorCtr="0">
            <a:spAutoFit/>
          </a:bodyPr>
          <a:lstStyle/>
          <a:p>
            <a:pPr>
              <a:spcAft>
                <a:spcPts val="400"/>
              </a:spcAft>
            </a:pP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집중 스탠스를 사용할 수 없지만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듀얼 게이지 획득량이 </a:t>
            </a:r>
            <a:r>
              <a:rPr lang="en-US" altLang="ko-KR" sz="1000" dirty="0">
                <a:solidFill>
                  <a:srgbClr val="00B05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50.0/75.0/100.0%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증가한다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grpSp>
        <p:nvGrpSpPr>
          <p:cNvPr id="137" name="그룹 136">
            <a:extLst>
              <a:ext uri="{FF2B5EF4-FFF2-40B4-BE49-F238E27FC236}">
                <a16:creationId xmlns:a16="http://schemas.microsoft.com/office/drawing/2014/main" id="{71F0AE75-BBFF-A4FA-76C9-DCA64D5891C5}"/>
              </a:ext>
            </a:extLst>
          </p:cNvPr>
          <p:cNvGrpSpPr/>
          <p:nvPr/>
        </p:nvGrpSpPr>
        <p:grpSpPr>
          <a:xfrm>
            <a:off x="1379538" y="1132894"/>
            <a:ext cx="2248057" cy="927488"/>
            <a:chOff x="1379538" y="1380427"/>
            <a:chExt cx="2248057" cy="927488"/>
          </a:xfrm>
        </p:grpSpPr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658E8315-B48A-2134-536B-121A1B9192C6}"/>
                </a:ext>
              </a:extLst>
            </p:cNvPr>
            <p:cNvSpPr/>
            <p:nvPr/>
          </p:nvSpPr>
          <p:spPr>
            <a:xfrm>
              <a:off x="1379538" y="1380427"/>
              <a:ext cx="2248057" cy="927487"/>
            </a:xfrm>
            <a:prstGeom prst="rect">
              <a:avLst/>
            </a:prstGeom>
            <a:gradFill flip="none" rotWithShape="1">
              <a:gsLst>
                <a:gs pos="15000">
                  <a:srgbClr val="404040">
                    <a:alpha val="10000"/>
                  </a:srgbClr>
                </a:gs>
                <a:gs pos="0">
                  <a:schemeClr val="tx1">
                    <a:lumMod val="75000"/>
                    <a:lumOff val="25000"/>
                    <a:alpha val="20000"/>
                  </a:schemeClr>
                </a:gs>
                <a:gs pos="78000">
                  <a:schemeClr val="tx1">
                    <a:lumMod val="75000"/>
                    <a:lumOff val="25000"/>
                    <a:alpha val="0"/>
                  </a:schemeClr>
                </a:gs>
              </a:gsLst>
              <a:lin ang="27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02F3A23-D13A-242E-0316-E005EFF41664}"/>
                </a:ext>
              </a:extLst>
            </p:cNvPr>
            <p:cNvSpPr txBox="1"/>
            <p:nvPr/>
          </p:nvSpPr>
          <p:spPr>
            <a:xfrm>
              <a:off x="1780938" y="1380427"/>
              <a:ext cx="786242" cy="314683"/>
            </a:xfrm>
            <a:prstGeom prst="rect">
              <a:avLst/>
            </a:prstGeom>
            <a:noFill/>
          </p:spPr>
          <p:txBody>
            <a:bodyPr wrap="none" lIns="432000" tIns="144000" rIns="72000" bIns="0" rtlCol="0">
              <a:spAutoFit/>
            </a:bodyPr>
            <a:lstStyle/>
            <a:p>
              <a:pPr>
                <a:spcAft>
                  <a:spcPts val="400"/>
                </a:spcAft>
              </a:pPr>
              <a:r>
                <a:rPr lang="ko-KR" altLang="en-US" sz="1100" dirty="0">
                  <a:ln w="63500">
                    <a:solidFill>
                      <a:schemeClr val="bg1"/>
                    </a:solidFill>
                  </a:ln>
                  <a:noFill/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절제</a:t>
              </a:r>
              <a:r>
                <a:rPr lang="en-US" altLang="ko-KR" sz="1100" dirty="0">
                  <a:ln w="63500">
                    <a:solidFill>
                      <a:schemeClr val="bg1"/>
                    </a:solidFill>
                  </a:ln>
                  <a:noFill/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 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DC178A2-59C0-FBA4-0CB7-3293A999E88E}"/>
                </a:ext>
              </a:extLst>
            </p:cNvPr>
            <p:cNvSpPr txBox="1"/>
            <p:nvPr/>
          </p:nvSpPr>
          <p:spPr>
            <a:xfrm>
              <a:off x="1780938" y="1380427"/>
              <a:ext cx="786242" cy="314683"/>
            </a:xfrm>
            <a:prstGeom prst="rect">
              <a:avLst/>
            </a:prstGeom>
            <a:noFill/>
          </p:spPr>
          <p:txBody>
            <a:bodyPr wrap="none" lIns="432000" tIns="144000" rIns="72000" bIns="0" rtlCol="0">
              <a:spAutoFit/>
            </a:bodyPr>
            <a:lstStyle/>
            <a:p>
              <a:pPr>
                <a:spcAft>
                  <a:spcPts val="400"/>
                </a:spcAft>
              </a:pPr>
              <a:r>
                <a:rPr lang="ko-KR" altLang="en-US" sz="1100" dirty="0"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절제</a:t>
              </a:r>
              <a:r>
                <a:rPr lang="en-US" altLang="ko-KR" sz="1100" dirty="0"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 </a:t>
              </a:r>
            </a:p>
          </p:txBody>
        </p:sp>
        <p:grpSp>
          <p:nvGrpSpPr>
            <p:cNvPr id="111" name="그룹 110">
              <a:extLst>
                <a:ext uri="{FF2B5EF4-FFF2-40B4-BE49-F238E27FC236}">
                  <a16:creationId xmlns:a16="http://schemas.microsoft.com/office/drawing/2014/main" id="{1123E427-6B88-9CE7-E789-F3BBE7CC869C}"/>
                </a:ext>
              </a:extLst>
            </p:cNvPr>
            <p:cNvGrpSpPr/>
            <p:nvPr/>
          </p:nvGrpSpPr>
          <p:grpSpPr>
            <a:xfrm>
              <a:off x="1379538" y="1380428"/>
              <a:ext cx="802800" cy="927487"/>
              <a:chOff x="1509039" y="1380428"/>
              <a:chExt cx="802800" cy="927487"/>
            </a:xfrm>
            <a:effectLst/>
          </p:grpSpPr>
          <p:grpSp>
            <p:nvGrpSpPr>
              <p:cNvPr id="43" name="그룹 42">
                <a:extLst>
                  <a:ext uri="{FF2B5EF4-FFF2-40B4-BE49-F238E27FC236}">
                    <a16:creationId xmlns:a16="http://schemas.microsoft.com/office/drawing/2014/main" id="{6A4D5CF5-C758-E033-1EC3-D416DC8BD367}"/>
                  </a:ext>
                </a:extLst>
              </p:cNvPr>
              <p:cNvGrpSpPr/>
              <p:nvPr/>
            </p:nvGrpSpPr>
            <p:grpSpPr>
              <a:xfrm>
                <a:off x="1509039" y="1380428"/>
                <a:ext cx="802800" cy="746701"/>
                <a:chOff x="3887909" y="3040658"/>
                <a:chExt cx="551376" cy="512846"/>
              </a:xfrm>
            </p:grpSpPr>
            <p:pic>
              <p:nvPicPr>
                <p:cNvPr id="44" name="그림 43" descr="상징, 다채로움, 빛이(가) 표시된 사진&#10;&#10;AI가 생성한 콘텐츠는 부정확할 수 있습니다.">
                  <a:extLst>
                    <a:ext uri="{FF2B5EF4-FFF2-40B4-BE49-F238E27FC236}">
                      <a16:creationId xmlns:a16="http://schemas.microsoft.com/office/drawing/2014/main" id="{A14720B3-5D9E-CAA9-7F7E-330268917A4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011127" y="3137902"/>
                  <a:ext cx="301130" cy="301130"/>
                </a:xfrm>
                <a:prstGeom prst="ellipse">
                  <a:avLst/>
                </a:prstGeom>
              </p:spPr>
            </p:pic>
            <p:pic>
              <p:nvPicPr>
                <p:cNvPr id="46" name="그림 45" descr="원, 다채로움, 스크린샷, 빛이(가) 표시된 사진&#10;&#10;자동 생성된 설명">
                  <a:extLst>
                    <a:ext uri="{FF2B5EF4-FFF2-40B4-BE49-F238E27FC236}">
                      <a16:creationId xmlns:a16="http://schemas.microsoft.com/office/drawing/2014/main" id="{764645FB-2D4A-0E17-2632-3A986EE700F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196" t="4316" r="13668" b="78909"/>
                <a:stretch/>
              </p:blipFill>
              <p:spPr>
                <a:xfrm>
                  <a:off x="3887909" y="3040658"/>
                  <a:ext cx="551376" cy="512846"/>
                </a:xfrm>
                <a:prstGeom prst="rect">
                  <a:avLst/>
                </a:prstGeom>
                <a:ln>
                  <a:noFill/>
                </a:ln>
                <a:effectLst/>
              </p:spPr>
            </p:pic>
          </p:grpSp>
          <p:grpSp>
            <p:nvGrpSpPr>
              <p:cNvPr id="96" name="그룹 95">
                <a:extLst>
                  <a:ext uri="{FF2B5EF4-FFF2-40B4-BE49-F238E27FC236}">
                    <a16:creationId xmlns:a16="http://schemas.microsoft.com/office/drawing/2014/main" id="{0E2A3D88-82E6-2472-F235-ACEB64BDA361}"/>
                  </a:ext>
                </a:extLst>
              </p:cNvPr>
              <p:cNvGrpSpPr/>
              <p:nvPr/>
            </p:nvGrpSpPr>
            <p:grpSpPr>
              <a:xfrm>
                <a:off x="1648164" y="1925422"/>
                <a:ext cx="524551" cy="382493"/>
                <a:chOff x="1629541" y="1975003"/>
                <a:chExt cx="535821" cy="390711"/>
              </a:xfrm>
            </p:grpSpPr>
            <p:grpSp>
              <p:nvGrpSpPr>
                <p:cNvPr id="99" name="그룹 98">
                  <a:extLst>
                    <a:ext uri="{FF2B5EF4-FFF2-40B4-BE49-F238E27FC236}">
                      <a16:creationId xmlns:a16="http://schemas.microsoft.com/office/drawing/2014/main" id="{C04AE43C-539B-7E96-3BB9-DF401688D066}"/>
                    </a:ext>
                  </a:extLst>
                </p:cNvPr>
                <p:cNvGrpSpPr/>
                <p:nvPr/>
              </p:nvGrpSpPr>
              <p:grpSpPr>
                <a:xfrm>
                  <a:off x="1678913" y="1975003"/>
                  <a:ext cx="448426" cy="232902"/>
                  <a:chOff x="1678913" y="1975003"/>
                  <a:chExt cx="448426" cy="232902"/>
                </a:xfrm>
              </p:grpSpPr>
              <p:sp>
                <p:nvSpPr>
                  <p:cNvPr id="101" name="사각형: 둥근 모서리 100">
                    <a:extLst>
                      <a:ext uri="{FF2B5EF4-FFF2-40B4-BE49-F238E27FC236}">
                        <a16:creationId xmlns:a16="http://schemas.microsoft.com/office/drawing/2014/main" id="{A5B6F08E-BE9D-9167-8308-4733FD647A74}"/>
                      </a:ext>
                    </a:extLst>
                  </p:cNvPr>
                  <p:cNvSpPr/>
                  <p:nvPr/>
                </p:nvSpPr>
                <p:spPr>
                  <a:xfrm>
                    <a:off x="1678913" y="1975003"/>
                    <a:ext cx="448426" cy="232902"/>
                  </a:xfrm>
                  <a:prstGeom prst="roundRect">
                    <a:avLst/>
                  </a:prstGeom>
                  <a:solidFill>
                    <a:schemeClr val="tx1"/>
                  </a:solidFill>
                  <a:ln>
                    <a:noFill/>
                  </a:ln>
                  <a:effectLst>
                    <a:softEdge rad="50800"/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900"/>
                  </a:p>
                </p:txBody>
              </p:sp>
              <p:sp>
                <p:nvSpPr>
                  <p:cNvPr id="103" name="TextBox 102">
                    <a:extLst>
                      <a:ext uri="{FF2B5EF4-FFF2-40B4-BE49-F238E27FC236}">
                        <a16:creationId xmlns:a16="http://schemas.microsoft.com/office/drawing/2014/main" id="{D59439C8-E6AA-52A3-913A-07AF9B02439E}"/>
                      </a:ext>
                    </a:extLst>
                  </p:cNvPr>
                  <p:cNvSpPr txBox="1"/>
                  <p:nvPr/>
                </p:nvSpPr>
                <p:spPr>
                  <a:xfrm>
                    <a:off x="1826166" y="2020718"/>
                    <a:ext cx="153920" cy="141475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>
                    <a:spAutoFit/>
                  </a:bodyPr>
                  <a:lstStyle/>
                  <a:p>
                    <a:pPr algn="ctr"/>
                    <a:r>
                      <a:rPr lang="en-US" altLang="ko-KR" sz="900" spc="5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Pretendard Variable Medium" panose="02000003000000020004" pitchFamily="2" charset="-127"/>
                      </a:rPr>
                      <a:t>8P</a:t>
                    </a:r>
                  </a:p>
                </p:txBody>
              </p:sp>
            </p:grpSp>
            <p:sp>
              <p:nvSpPr>
                <p:cNvPr id="100" name="사각형: 둥근 모서리 99">
                  <a:extLst>
                    <a:ext uri="{FF2B5EF4-FFF2-40B4-BE49-F238E27FC236}">
                      <a16:creationId xmlns:a16="http://schemas.microsoft.com/office/drawing/2014/main" id="{CCB54423-BC9F-3D45-FF6C-D226ADB27463}"/>
                    </a:ext>
                  </a:extLst>
                </p:cNvPr>
                <p:cNvSpPr/>
                <p:nvPr/>
              </p:nvSpPr>
              <p:spPr>
                <a:xfrm>
                  <a:off x="1629541" y="2173932"/>
                  <a:ext cx="535821" cy="1917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127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36000" rIns="36000" bIns="36000" rtlCol="0" anchor="ctr"/>
                <a:lstStyle/>
                <a:p>
                  <a:pPr algn="ctr"/>
                  <a:r>
                    <a:rPr lang="en-US" altLang="ko-KR" sz="900" spc="50" dirty="0">
                      <a:solidFill>
                        <a:srgbClr val="D4CFC5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Lv.0/3</a:t>
                  </a:r>
                  <a:endParaRPr lang="ko-KR" altLang="en-US" sz="900" spc="50" dirty="0">
                    <a:solidFill>
                      <a:srgbClr val="D4CFC5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</p:grpSp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5642839-B478-FE23-65A5-815A9AE981D6}"/>
                </a:ext>
              </a:extLst>
            </p:cNvPr>
            <p:cNvSpPr txBox="1"/>
            <p:nvPr/>
          </p:nvSpPr>
          <p:spPr>
            <a:xfrm>
              <a:off x="1379538" y="1380427"/>
              <a:ext cx="801979" cy="201145"/>
            </a:xfrm>
            <a:prstGeom prst="rect">
              <a:avLst/>
            </a:prstGeom>
            <a:noFill/>
          </p:spPr>
          <p:txBody>
            <a:bodyPr wrap="square" lIns="0" tIns="0" rIns="0" bIns="46800" rtlCol="0">
              <a:spAutoFit/>
            </a:bodyPr>
            <a:lstStyle/>
            <a:p>
              <a:pPr>
                <a:spcAft>
                  <a:spcPts val="400"/>
                </a:spcAft>
              </a:pPr>
              <a:r>
                <a:rPr lang="en-US" altLang="ko-KR" sz="1000" dirty="0">
                  <a:effectLst>
                    <a:glow rad="127000">
                      <a:srgbClr val="F6F97F"/>
                    </a:glow>
                  </a:effectLst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1T</a:t>
              </a:r>
            </a:p>
          </p:txBody>
        </p:sp>
      </p:grpSp>
      <p:grpSp>
        <p:nvGrpSpPr>
          <p:cNvPr id="138" name="그룹 137">
            <a:extLst>
              <a:ext uri="{FF2B5EF4-FFF2-40B4-BE49-F238E27FC236}">
                <a16:creationId xmlns:a16="http://schemas.microsoft.com/office/drawing/2014/main" id="{1318DFF7-10FF-F69B-ADCF-765D62190A1A}"/>
              </a:ext>
            </a:extLst>
          </p:cNvPr>
          <p:cNvGrpSpPr/>
          <p:nvPr/>
        </p:nvGrpSpPr>
        <p:grpSpPr>
          <a:xfrm>
            <a:off x="1379538" y="2947424"/>
            <a:ext cx="2248057" cy="935751"/>
            <a:chOff x="1379538" y="2826512"/>
            <a:chExt cx="2248057" cy="935751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C50A44EA-650F-E497-F447-FF751B2C0113}"/>
                </a:ext>
              </a:extLst>
            </p:cNvPr>
            <p:cNvSpPr/>
            <p:nvPr/>
          </p:nvSpPr>
          <p:spPr>
            <a:xfrm>
              <a:off x="1379538" y="2826512"/>
              <a:ext cx="2248057" cy="927487"/>
            </a:xfrm>
            <a:prstGeom prst="rect">
              <a:avLst/>
            </a:prstGeom>
            <a:gradFill flip="none" rotWithShape="1">
              <a:gsLst>
                <a:gs pos="15000">
                  <a:srgbClr val="404040">
                    <a:alpha val="10000"/>
                  </a:srgbClr>
                </a:gs>
                <a:gs pos="0">
                  <a:schemeClr val="tx1">
                    <a:lumMod val="75000"/>
                    <a:lumOff val="25000"/>
                    <a:alpha val="20000"/>
                  </a:schemeClr>
                </a:gs>
                <a:gs pos="78000">
                  <a:schemeClr val="tx1">
                    <a:lumMod val="75000"/>
                    <a:lumOff val="25000"/>
                    <a:alpha val="0"/>
                  </a:schemeClr>
                </a:gs>
              </a:gsLst>
              <a:lin ang="27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B924D36-4850-77A3-0D39-BFA34EF5BE50}"/>
                </a:ext>
              </a:extLst>
            </p:cNvPr>
            <p:cNvSpPr txBox="1"/>
            <p:nvPr/>
          </p:nvSpPr>
          <p:spPr>
            <a:xfrm>
              <a:off x="1780938" y="2826512"/>
              <a:ext cx="1029898" cy="314683"/>
            </a:xfrm>
            <a:prstGeom prst="rect">
              <a:avLst/>
            </a:prstGeom>
            <a:noFill/>
          </p:spPr>
          <p:txBody>
            <a:bodyPr wrap="none" lIns="432000" tIns="144000" rIns="72000" bIns="0" rtlCol="0">
              <a:spAutoFit/>
            </a:bodyPr>
            <a:lstStyle/>
            <a:p>
              <a:pPr>
                <a:spcAft>
                  <a:spcPts val="400"/>
                </a:spcAft>
              </a:pPr>
              <a:r>
                <a:rPr lang="ko-KR" altLang="en-US" sz="1100" dirty="0">
                  <a:ln w="50800">
                    <a:solidFill>
                      <a:schemeClr val="tx1"/>
                    </a:solidFill>
                  </a:ln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난무 이동</a:t>
              </a:r>
              <a:endParaRPr lang="en-US" altLang="ko-KR" sz="1100" dirty="0">
                <a:ln w="50800">
                  <a:solidFill>
                    <a:schemeClr val="tx1"/>
                  </a:solidFill>
                </a:ln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F874C4F-C9DB-84FA-028B-4BC700CA6555}"/>
                </a:ext>
              </a:extLst>
            </p:cNvPr>
            <p:cNvSpPr txBox="1"/>
            <p:nvPr/>
          </p:nvSpPr>
          <p:spPr>
            <a:xfrm>
              <a:off x="1780938" y="3285427"/>
              <a:ext cx="1756058" cy="468572"/>
            </a:xfrm>
            <a:prstGeom prst="rect">
              <a:avLst/>
            </a:prstGeom>
            <a:noFill/>
          </p:spPr>
          <p:txBody>
            <a:bodyPr wrap="none" lIns="432000" tIns="0" rIns="72000" bIns="144000" rtlCol="0">
              <a:spAutoFit/>
            </a:bodyPr>
            <a:lstStyle>
              <a:defPPr>
                <a:defRPr lang="ko-KR"/>
              </a:defPPr>
              <a:lvl1pPr>
                <a:spcAft>
                  <a:spcPts val="400"/>
                </a:spcAft>
                <a:defRPr sz="100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defRPr>
              </a:lvl1pPr>
            </a:lstStyle>
            <a:p>
              <a:pPr algn="l" defTabSz="914400" rtl="0" eaLnBrk="1" latinLnBrk="1" hangingPunct="1">
                <a:spcAft>
                  <a:spcPts val="600"/>
                </a:spcAft>
              </a:pPr>
              <a:r>
                <a:rPr lang="en-US" altLang="ko-KR" sz="800" b="0" kern="1200" dirty="0">
                  <a:ln w="38100" cmpd="sng">
                    <a:solidFill>
                      <a:schemeClr val="tx1">
                        <a:lumMod val="75000"/>
                        <a:lumOff val="25000"/>
                      </a:schemeClr>
                    </a:solidFill>
                    <a:prstDash val="solid"/>
                  </a:ln>
                  <a:noFill/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1T </a:t>
              </a:r>
              <a:r>
                <a:rPr lang="ko-KR" altLang="en-US" sz="800" b="0" kern="1200" dirty="0">
                  <a:ln w="38100" cmpd="sng">
                    <a:solidFill>
                      <a:schemeClr val="tx1">
                        <a:lumMod val="75000"/>
                        <a:lumOff val="25000"/>
                      </a:schemeClr>
                    </a:solidFill>
                    <a:prstDash val="solid"/>
                  </a:ln>
                  <a:noFill/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깨달음 포인트 </a:t>
              </a:r>
              <a:r>
                <a:rPr lang="en-US" altLang="ko-KR" sz="800" b="0" kern="1200" dirty="0">
                  <a:ln w="38100" cmpd="sng">
                    <a:solidFill>
                      <a:schemeClr val="tx1">
                        <a:lumMod val="75000"/>
                        <a:lumOff val="25000"/>
                      </a:schemeClr>
                    </a:solidFill>
                    <a:prstDash val="solid"/>
                  </a:ln>
                  <a:noFill/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24 </a:t>
              </a:r>
              <a:r>
                <a:rPr lang="ko-KR" altLang="en-US" sz="800" dirty="0">
                  <a:ln w="38100" cmpd="sng">
                    <a:solidFill>
                      <a:schemeClr val="tx1">
                        <a:lumMod val="75000"/>
                        <a:lumOff val="25000"/>
                      </a:schemeClr>
                    </a:solidFill>
                    <a:prstDash val="solid"/>
                  </a:ln>
                  <a:noFill/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사용 필요</a:t>
              </a:r>
              <a:endParaRPr lang="en-US" altLang="ko-KR" sz="800" dirty="0">
                <a:ln w="38100" cmpd="sng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</a:ln>
                <a:noFill/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  <a:p>
              <a:pPr algn="l" defTabSz="914400" rtl="0" eaLnBrk="1" latinLnBrk="1" hangingPunct="1">
                <a:spcAft>
                  <a:spcPts val="600"/>
                </a:spcAft>
              </a:pPr>
              <a:r>
                <a:rPr lang="en-US" altLang="ko-KR" sz="800" b="0" kern="1200" dirty="0">
                  <a:ln w="38100" cmpd="sng">
                    <a:solidFill>
                      <a:schemeClr val="tx1">
                        <a:lumMod val="75000"/>
                        <a:lumOff val="25000"/>
                      </a:schemeClr>
                    </a:solidFill>
                    <a:prstDash val="solid"/>
                  </a:ln>
                  <a:noFill/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[</a:t>
              </a:r>
              <a:r>
                <a:rPr lang="ko-KR" altLang="en-US" sz="800" b="0" kern="1200" dirty="0">
                  <a:ln w="38100" cmpd="sng">
                    <a:solidFill>
                      <a:schemeClr val="tx1">
                        <a:lumMod val="75000"/>
                        <a:lumOff val="25000"/>
                      </a:schemeClr>
                    </a:solidFill>
                    <a:prstDash val="solid"/>
                  </a:ln>
                  <a:noFill/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절제</a:t>
              </a:r>
              <a:r>
                <a:rPr lang="en-US" altLang="ko-KR" sz="800" b="0" kern="1200" dirty="0">
                  <a:ln w="38100" cmpd="sng">
                    <a:solidFill>
                      <a:schemeClr val="tx1">
                        <a:lumMod val="75000"/>
                        <a:lumOff val="25000"/>
                      </a:schemeClr>
                    </a:solidFill>
                    <a:prstDash val="solid"/>
                  </a:ln>
                  <a:noFill/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] 3</a:t>
              </a:r>
              <a:r>
                <a:rPr lang="ko-KR" altLang="en-US" sz="800" b="0" kern="1200" dirty="0">
                  <a:ln w="38100" cmpd="sng">
                    <a:solidFill>
                      <a:schemeClr val="tx1">
                        <a:lumMod val="75000"/>
                        <a:lumOff val="25000"/>
                      </a:schemeClr>
                    </a:solidFill>
                    <a:prstDash val="solid"/>
                  </a:ln>
                  <a:noFill/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레벨 습득 필요</a:t>
              </a:r>
              <a:endParaRPr lang="en-US" altLang="ko-KR" sz="800" b="0" kern="1200" dirty="0">
                <a:ln w="38100" cmpd="sng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</a:ln>
                <a:noFill/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90FCCB3-6734-EBBB-6375-BA6D2365E5F2}"/>
                </a:ext>
              </a:extLst>
            </p:cNvPr>
            <p:cNvSpPr txBox="1"/>
            <p:nvPr/>
          </p:nvSpPr>
          <p:spPr>
            <a:xfrm>
              <a:off x="1780938" y="3285427"/>
              <a:ext cx="1756058" cy="468572"/>
            </a:xfrm>
            <a:prstGeom prst="rect">
              <a:avLst/>
            </a:prstGeom>
            <a:noFill/>
          </p:spPr>
          <p:txBody>
            <a:bodyPr wrap="none" lIns="432000" tIns="0" rIns="72000" bIns="144000" rtlCol="0">
              <a:spAutoFit/>
            </a:bodyPr>
            <a:lstStyle>
              <a:defPPr>
                <a:defRPr lang="ko-KR"/>
              </a:defPPr>
              <a:lvl1pPr>
                <a:spcAft>
                  <a:spcPts val="400"/>
                </a:spcAft>
                <a:defRPr sz="100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defRPr>
              </a:lvl1pPr>
            </a:lstStyle>
            <a:p>
              <a:pPr algn="l" defTabSz="914400" rtl="0" eaLnBrk="1" latinLnBrk="1" hangingPunct="1">
                <a:spcAft>
                  <a:spcPts val="600"/>
                </a:spcAft>
              </a:pPr>
              <a:r>
                <a:rPr lang="en-US" altLang="ko-KR" sz="800" b="0" kern="1200" dirty="0">
                  <a:solidFill>
                    <a:srgbClr val="FF656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1T </a:t>
              </a:r>
              <a:r>
                <a:rPr lang="ko-KR" altLang="en-US" sz="800" b="0" kern="1200" dirty="0">
                  <a:solidFill>
                    <a:srgbClr val="FF656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깨달음 포인트</a:t>
              </a:r>
              <a:r>
                <a:rPr lang="ko-KR" altLang="en-US" sz="800" b="0" kern="1200" dirty="0">
                  <a:solidFill>
                    <a:srgbClr val="FFC000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en-US" altLang="ko-KR" sz="800" b="0" kern="1200" dirty="0">
                  <a:solidFill>
                    <a:srgbClr val="FFC000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24 </a:t>
              </a:r>
              <a:r>
                <a:rPr lang="ko-KR" altLang="en-US" sz="800" dirty="0">
                  <a:solidFill>
                    <a:srgbClr val="FF656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사용 필요</a:t>
              </a:r>
              <a:endParaRPr lang="en-US" altLang="ko-KR" sz="800" dirty="0">
                <a:solidFill>
                  <a:srgbClr val="FF656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  <a:p>
              <a:pPr algn="l" defTabSz="914400" rtl="0" eaLnBrk="1" latinLnBrk="1" hangingPunct="1">
                <a:spcAft>
                  <a:spcPts val="600"/>
                </a:spcAft>
              </a:pPr>
              <a:r>
                <a:rPr lang="en-US" altLang="ko-KR" sz="800" b="0" kern="1200" dirty="0">
                  <a:solidFill>
                    <a:schemeClr val="bg1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[</a:t>
              </a:r>
              <a:r>
                <a:rPr lang="ko-KR" altLang="en-US" sz="800" b="0" kern="1200" dirty="0">
                  <a:solidFill>
                    <a:srgbClr val="FFC000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절제</a:t>
              </a:r>
              <a:r>
                <a:rPr lang="en-US" altLang="ko-KR" sz="800" b="0" kern="1200" dirty="0">
                  <a:solidFill>
                    <a:schemeClr val="bg1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] 3</a:t>
              </a:r>
              <a:r>
                <a:rPr lang="ko-KR" altLang="en-US" sz="800" b="0" kern="1200" dirty="0">
                  <a:solidFill>
                    <a:schemeClr val="bg1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레벨 습득 필요</a:t>
              </a:r>
              <a:endParaRPr lang="en-US" altLang="ko-KR" sz="800" b="0" kern="1200" dirty="0">
                <a:solidFill>
                  <a:schemeClr val="bg1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708069F-5AE3-366A-42EC-AC1075675B79}"/>
                </a:ext>
              </a:extLst>
            </p:cNvPr>
            <p:cNvSpPr txBox="1"/>
            <p:nvPr/>
          </p:nvSpPr>
          <p:spPr>
            <a:xfrm>
              <a:off x="1780938" y="2826512"/>
              <a:ext cx="1029898" cy="314683"/>
            </a:xfrm>
            <a:prstGeom prst="rect">
              <a:avLst/>
            </a:prstGeom>
            <a:noFill/>
          </p:spPr>
          <p:txBody>
            <a:bodyPr wrap="none" lIns="432000" tIns="144000" rIns="72000" bIns="0" rtlCol="0">
              <a:spAutoFit/>
            </a:bodyPr>
            <a:lstStyle/>
            <a:p>
              <a:pPr>
                <a:spcAft>
                  <a:spcPts val="400"/>
                </a:spcAft>
              </a:pPr>
              <a:r>
                <a:rPr lang="ko-KR" altLang="en-US" sz="1100" dirty="0">
                  <a:solidFill>
                    <a:schemeClr val="bg1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난무 이동</a:t>
              </a:r>
              <a:endParaRPr lang="en-US" altLang="ko-KR" sz="1100" dirty="0">
                <a:solidFill>
                  <a:schemeClr val="bg1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grpSp>
          <p:nvGrpSpPr>
            <p:cNvPr id="112" name="그룹 111">
              <a:extLst>
                <a:ext uri="{FF2B5EF4-FFF2-40B4-BE49-F238E27FC236}">
                  <a16:creationId xmlns:a16="http://schemas.microsoft.com/office/drawing/2014/main" id="{3E8F87BD-F582-B482-16EE-7C0FE2007642}"/>
                </a:ext>
              </a:extLst>
            </p:cNvPr>
            <p:cNvGrpSpPr/>
            <p:nvPr/>
          </p:nvGrpSpPr>
          <p:grpSpPr>
            <a:xfrm>
              <a:off x="1379538" y="2832972"/>
              <a:ext cx="802800" cy="929291"/>
              <a:chOff x="1509039" y="2826512"/>
              <a:chExt cx="802800" cy="929291"/>
            </a:xfrm>
          </p:grpSpPr>
          <p:grpSp>
            <p:nvGrpSpPr>
              <p:cNvPr id="48" name="그룹 47">
                <a:extLst>
                  <a:ext uri="{FF2B5EF4-FFF2-40B4-BE49-F238E27FC236}">
                    <a16:creationId xmlns:a16="http://schemas.microsoft.com/office/drawing/2014/main" id="{B3CF5989-7DE5-6BFA-3452-DD590C27462D}"/>
                  </a:ext>
                </a:extLst>
              </p:cNvPr>
              <p:cNvGrpSpPr/>
              <p:nvPr/>
            </p:nvGrpSpPr>
            <p:grpSpPr>
              <a:xfrm>
                <a:off x="1509039" y="2826512"/>
                <a:ext cx="802800" cy="746701"/>
                <a:chOff x="3887909" y="4033852"/>
                <a:chExt cx="551376" cy="512846"/>
              </a:xfrm>
            </p:grpSpPr>
            <p:pic>
              <p:nvPicPr>
                <p:cNvPr id="49" name="그림 48" descr="호박, 노랑, 시계, 오렌지이(가) 표시된 사진&#10;&#10;AI가 생성한 콘텐츠는 부정확할 수 있습니다.">
                  <a:extLst>
                    <a:ext uri="{FF2B5EF4-FFF2-40B4-BE49-F238E27FC236}">
                      <a16:creationId xmlns:a16="http://schemas.microsoft.com/office/drawing/2014/main" id="{6DE45FC2-ED0F-ADE6-5BB3-D136203EAEA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009857" y="4129189"/>
                  <a:ext cx="302400" cy="302400"/>
                </a:xfrm>
                <a:prstGeom prst="ellipse">
                  <a:avLst/>
                </a:prstGeom>
              </p:spPr>
            </p:pic>
            <p:pic>
              <p:nvPicPr>
                <p:cNvPr id="51" name="그림 50" descr="원, 다채로움, 스크린샷, 빛이(가) 표시된 사진&#10;&#10;자동 생성된 설명">
                  <a:extLst>
                    <a:ext uri="{FF2B5EF4-FFF2-40B4-BE49-F238E27FC236}">
                      <a16:creationId xmlns:a16="http://schemas.microsoft.com/office/drawing/2014/main" id="{271B966B-CADA-2884-4611-2217216BBF7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196" t="4316" r="13668" b="78909"/>
                <a:stretch/>
              </p:blipFill>
              <p:spPr>
                <a:xfrm>
                  <a:off x="3887909" y="4033852"/>
                  <a:ext cx="551376" cy="512846"/>
                </a:xfrm>
                <a:prstGeom prst="rect">
                  <a:avLst/>
                </a:prstGeom>
                <a:ln>
                  <a:noFill/>
                </a:ln>
                <a:effectLst/>
              </p:spPr>
            </p:pic>
          </p:grpSp>
          <p:grpSp>
            <p:nvGrpSpPr>
              <p:cNvPr id="82" name="그룹 81">
                <a:extLst>
                  <a:ext uri="{FF2B5EF4-FFF2-40B4-BE49-F238E27FC236}">
                    <a16:creationId xmlns:a16="http://schemas.microsoft.com/office/drawing/2014/main" id="{89BA251A-17DC-9D42-B52A-D5A2A168ADCE}"/>
                  </a:ext>
                </a:extLst>
              </p:cNvPr>
              <p:cNvGrpSpPr/>
              <p:nvPr/>
            </p:nvGrpSpPr>
            <p:grpSpPr>
              <a:xfrm>
                <a:off x="1648164" y="3373310"/>
                <a:ext cx="524551" cy="382493"/>
                <a:chOff x="1629541" y="1975003"/>
                <a:chExt cx="535821" cy="390711"/>
              </a:xfrm>
            </p:grpSpPr>
            <p:grpSp>
              <p:nvGrpSpPr>
                <p:cNvPr id="84" name="그룹 83">
                  <a:extLst>
                    <a:ext uri="{FF2B5EF4-FFF2-40B4-BE49-F238E27FC236}">
                      <a16:creationId xmlns:a16="http://schemas.microsoft.com/office/drawing/2014/main" id="{871C52EE-EBA9-84F7-4253-E4ADE2CD03E2}"/>
                    </a:ext>
                  </a:extLst>
                </p:cNvPr>
                <p:cNvGrpSpPr/>
                <p:nvPr/>
              </p:nvGrpSpPr>
              <p:grpSpPr>
                <a:xfrm>
                  <a:off x="1678913" y="1975003"/>
                  <a:ext cx="448426" cy="232902"/>
                  <a:chOff x="1678913" y="1975003"/>
                  <a:chExt cx="448426" cy="232902"/>
                </a:xfrm>
              </p:grpSpPr>
              <p:sp>
                <p:nvSpPr>
                  <p:cNvPr id="86" name="사각형: 둥근 모서리 85">
                    <a:extLst>
                      <a:ext uri="{FF2B5EF4-FFF2-40B4-BE49-F238E27FC236}">
                        <a16:creationId xmlns:a16="http://schemas.microsoft.com/office/drawing/2014/main" id="{79D31E54-883C-AB36-B919-C2BA74FE8435}"/>
                      </a:ext>
                    </a:extLst>
                  </p:cNvPr>
                  <p:cNvSpPr/>
                  <p:nvPr/>
                </p:nvSpPr>
                <p:spPr>
                  <a:xfrm>
                    <a:off x="1678913" y="1975003"/>
                    <a:ext cx="448426" cy="232902"/>
                  </a:xfrm>
                  <a:prstGeom prst="roundRect">
                    <a:avLst/>
                  </a:prstGeom>
                  <a:solidFill>
                    <a:schemeClr val="tx1"/>
                  </a:solidFill>
                  <a:ln>
                    <a:noFill/>
                  </a:ln>
                  <a:effectLst>
                    <a:softEdge rad="50800"/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900"/>
                  </a:p>
                </p:txBody>
              </p:sp>
              <p:sp>
                <p:nvSpPr>
                  <p:cNvPr id="87" name="TextBox 86">
                    <a:extLst>
                      <a:ext uri="{FF2B5EF4-FFF2-40B4-BE49-F238E27FC236}">
                        <a16:creationId xmlns:a16="http://schemas.microsoft.com/office/drawing/2014/main" id="{19E99361-4CD4-7EF1-60E5-932A2B2D7241}"/>
                      </a:ext>
                    </a:extLst>
                  </p:cNvPr>
                  <p:cNvSpPr txBox="1"/>
                  <p:nvPr/>
                </p:nvSpPr>
                <p:spPr>
                  <a:xfrm>
                    <a:off x="1786869" y="2020718"/>
                    <a:ext cx="232517" cy="141475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>
                    <a:spAutoFit/>
                  </a:bodyPr>
                  <a:lstStyle/>
                  <a:p>
                    <a:pPr algn="ctr"/>
                    <a:r>
                      <a:rPr lang="en-US" altLang="ko-KR" sz="900" spc="5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Pretendard Variable Medium" panose="02000003000000020004" pitchFamily="2" charset="-127"/>
                      </a:rPr>
                      <a:t>24P</a:t>
                    </a:r>
                  </a:p>
                </p:txBody>
              </p:sp>
            </p:grpSp>
            <p:sp>
              <p:nvSpPr>
                <p:cNvPr id="85" name="사각형: 둥근 모서리 84">
                  <a:extLst>
                    <a:ext uri="{FF2B5EF4-FFF2-40B4-BE49-F238E27FC236}">
                      <a16:creationId xmlns:a16="http://schemas.microsoft.com/office/drawing/2014/main" id="{C1C25F65-DA0A-2589-B530-5AF96498480B}"/>
                    </a:ext>
                  </a:extLst>
                </p:cNvPr>
                <p:cNvSpPr/>
                <p:nvPr/>
              </p:nvSpPr>
              <p:spPr>
                <a:xfrm>
                  <a:off x="1629541" y="2173932"/>
                  <a:ext cx="535821" cy="1917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127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36000" rIns="36000" bIns="36000" rtlCol="0" anchor="ctr"/>
                <a:lstStyle/>
                <a:p>
                  <a:pPr algn="ctr"/>
                  <a:r>
                    <a:rPr lang="en-US" altLang="ko-KR" sz="900" spc="50" dirty="0">
                      <a:solidFill>
                        <a:srgbClr val="D4CFC5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Lv.0/1</a:t>
                  </a:r>
                  <a:endParaRPr lang="ko-KR" altLang="en-US" sz="900" spc="50" dirty="0">
                    <a:solidFill>
                      <a:srgbClr val="D4CFC5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</p:grp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7C8B080-A0A7-7BC5-0047-F3950A214EB1}"/>
                </a:ext>
              </a:extLst>
            </p:cNvPr>
            <p:cNvSpPr txBox="1"/>
            <p:nvPr/>
          </p:nvSpPr>
          <p:spPr>
            <a:xfrm>
              <a:off x="1379538" y="2826512"/>
              <a:ext cx="801979" cy="246221"/>
            </a:xfrm>
            <a:prstGeom prst="rect">
              <a:avLst/>
            </a:prstGeom>
            <a:noFill/>
          </p:spPr>
          <p:txBody>
            <a:bodyPr wrap="square" lIns="0" tIns="0" rIns="0" bIns="46800" rtlCol="0">
              <a:spAutoFit/>
            </a:bodyPr>
            <a:lstStyle>
              <a:defPPr>
                <a:defRPr lang="ko-KR"/>
              </a:defPPr>
              <a:lvl1pPr>
                <a:spcAft>
                  <a:spcPts val="400"/>
                </a:spcAft>
                <a:defRPr sz="1000">
                  <a:effectLst>
                    <a:glow rad="127000">
                      <a:srgbClr val="F6F97F"/>
                    </a:glow>
                  </a:effectLst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defRPr>
              </a:lvl1pPr>
            </a:lstStyle>
            <a:p>
              <a:r>
                <a:rPr lang="en-US" altLang="ko-KR" dirty="0"/>
                <a:t>2T</a:t>
              </a:r>
            </a:p>
          </p:txBody>
        </p:sp>
      </p:grpSp>
      <p:grpSp>
        <p:nvGrpSpPr>
          <p:cNvPr id="139" name="그룹 138">
            <a:extLst>
              <a:ext uri="{FF2B5EF4-FFF2-40B4-BE49-F238E27FC236}">
                <a16:creationId xmlns:a16="http://schemas.microsoft.com/office/drawing/2014/main" id="{1880D68B-D6D1-9B52-B4F9-7F95C9A7AC8A}"/>
              </a:ext>
            </a:extLst>
          </p:cNvPr>
          <p:cNvGrpSpPr/>
          <p:nvPr/>
        </p:nvGrpSpPr>
        <p:grpSpPr>
          <a:xfrm>
            <a:off x="1379538" y="4323336"/>
            <a:ext cx="2248057" cy="931094"/>
            <a:chOff x="1379538" y="4252493"/>
            <a:chExt cx="2248057" cy="931094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0E175F88-5E4A-5365-01D0-8C84D14C6D82}"/>
                </a:ext>
              </a:extLst>
            </p:cNvPr>
            <p:cNvSpPr/>
            <p:nvPr/>
          </p:nvSpPr>
          <p:spPr>
            <a:xfrm>
              <a:off x="1379538" y="4254297"/>
              <a:ext cx="2248057" cy="927487"/>
            </a:xfrm>
            <a:prstGeom prst="rect">
              <a:avLst/>
            </a:prstGeom>
            <a:gradFill flip="none" rotWithShape="1">
              <a:gsLst>
                <a:gs pos="15000">
                  <a:srgbClr val="404040">
                    <a:alpha val="10000"/>
                  </a:srgbClr>
                </a:gs>
                <a:gs pos="0">
                  <a:schemeClr val="tx1">
                    <a:lumMod val="75000"/>
                    <a:lumOff val="25000"/>
                    <a:alpha val="20000"/>
                  </a:schemeClr>
                </a:gs>
                <a:gs pos="78000">
                  <a:schemeClr val="tx1">
                    <a:lumMod val="75000"/>
                    <a:lumOff val="25000"/>
                    <a:alpha val="0"/>
                  </a:schemeClr>
                </a:gs>
              </a:gsLst>
              <a:lin ang="27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2264F53-A2A1-321F-0EE3-18B22DCFACA9}"/>
                </a:ext>
              </a:extLst>
            </p:cNvPr>
            <p:cNvSpPr txBox="1"/>
            <p:nvPr/>
          </p:nvSpPr>
          <p:spPr>
            <a:xfrm>
              <a:off x="1780938" y="4254297"/>
              <a:ext cx="1029898" cy="314683"/>
            </a:xfrm>
            <a:prstGeom prst="rect">
              <a:avLst/>
            </a:prstGeom>
            <a:noFill/>
          </p:spPr>
          <p:txBody>
            <a:bodyPr wrap="none" lIns="432000" tIns="144000" rIns="72000" bIns="0" rtlCol="0">
              <a:spAutoFit/>
            </a:bodyPr>
            <a:lstStyle/>
            <a:p>
              <a:pPr>
                <a:spcAft>
                  <a:spcPts val="400"/>
                </a:spcAft>
              </a:pPr>
              <a:r>
                <a:rPr lang="ko-KR" altLang="en-US" sz="1100" dirty="0">
                  <a:ln w="50800">
                    <a:solidFill>
                      <a:schemeClr val="tx1"/>
                    </a:solidFill>
                  </a:ln>
                  <a:noFill/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난무 강화</a:t>
              </a:r>
              <a:endParaRPr lang="en-US" altLang="ko-KR" sz="1100" dirty="0">
                <a:ln w="50800">
                  <a:solidFill>
                    <a:schemeClr val="tx1"/>
                  </a:solidFill>
                </a:ln>
                <a:noFill/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8CAC2B1-5D5F-FADD-89BD-F65CDBB0935A}"/>
                </a:ext>
              </a:extLst>
            </p:cNvPr>
            <p:cNvSpPr txBox="1"/>
            <p:nvPr/>
          </p:nvSpPr>
          <p:spPr>
            <a:xfrm>
              <a:off x="1780938" y="4713212"/>
              <a:ext cx="1756058" cy="468572"/>
            </a:xfrm>
            <a:prstGeom prst="rect">
              <a:avLst/>
            </a:prstGeom>
            <a:noFill/>
          </p:spPr>
          <p:txBody>
            <a:bodyPr wrap="none" lIns="432000" tIns="0" rIns="72000" bIns="144000" rtlCol="0">
              <a:spAutoFit/>
            </a:bodyPr>
            <a:lstStyle>
              <a:defPPr>
                <a:defRPr lang="ko-KR"/>
              </a:defPPr>
              <a:lvl1pPr>
                <a:spcAft>
                  <a:spcPts val="400"/>
                </a:spcAft>
                <a:defRPr sz="100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defRPr>
              </a:lvl1pPr>
            </a:lstStyle>
            <a:p>
              <a:pPr algn="l" defTabSz="914400" rtl="0" eaLnBrk="1" latinLnBrk="1" hangingPunct="1">
                <a:spcAft>
                  <a:spcPts val="600"/>
                </a:spcAft>
              </a:pPr>
              <a:r>
                <a:rPr lang="en-US" altLang="ko-KR" sz="800" dirty="0">
                  <a:ln w="38100" cmpd="sng">
                    <a:solidFill>
                      <a:schemeClr val="tx1">
                        <a:lumMod val="75000"/>
                        <a:lumOff val="25000"/>
                      </a:schemeClr>
                    </a:solidFill>
                    <a:prstDash val="solid"/>
                  </a:ln>
                  <a:noFill/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2</a:t>
              </a:r>
              <a:r>
                <a:rPr lang="en-US" altLang="ko-KR" sz="800" b="0" kern="1200" dirty="0">
                  <a:ln w="38100" cmpd="sng">
                    <a:solidFill>
                      <a:schemeClr val="tx1">
                        <a:lumMod val="75000"/>
                        <a:lumOff val="25000"/>
                      </a:schemeClr>
                    </a:solidFill>
                    <a:prstDash val="solid"/>
                  </a:ln>
                  <a:noFill/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T </a:t>
              </a:r>
              <a:r>
                <a:rPr lang="ko-KR" altLang="en-US" sz="800" b="0" kern="1200" dirty="0">
                  <a:ln w="38100" cmpd="sng">
                    <a:solidFill>
                      <a:schemeClr val="tx1">
                        <a:lumMod val="75000"/>
                        <a:lumOff val="25000"/>
                      </a:schemeClr>
                    </a:solidFill>
                    <a:prstDash val="solid"/>
                  </a:ln>
                  <a:noFill/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깨달음 포인트 </a:t>
              </a:r>
              <a:r>
                <a:rPr lang="en-US" altLang="ko-KR" sz="800" b="0" kern="1200" dirty="0">
                  <a:ln w="38100" cmpd="sng">
                    <a:solidFill>
                      <a:schemeClr val="tx1">
                        <a:lumMod val="75000"/>
                        <a:lumOff val="25000"/>
                      </a:schemeClr>
                    </a:solidFill>
                    <a:prstDash val="solid"/>
                  </a:ln>
                  <a:noFill/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24 </a:t>
              </a:r>
              <a:r>
                <a:rPr lang="ko-KR" altLang="en-US" sz="800" dirty="0">
                  <a:ln w="38100" cmpd="sng">
                    <a:solidFill>
                      <a:schemeClr val="tx1">
                        <a:lumMod val="75000"/>
                        <a:lumOff val="25000"/>
                      </a:schemeClr>
                    </a:solidFill>
                    <a:prstDash val="solid"/>
                  </a:ln>
                  <a:noFill/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사용 필요</a:t>
              </a:r>
              <a:endParaRPr lang="en-US" altLang="ko-KR" sz="800" dirty="0">
                <a:ln w="38100" cmpd="sng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</a:ln>
                <a:noFill/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  <a:p>
              <a:pPr algn="l" defTabSz="914400" rtl="0" eaLnBrk="1" latinLnBrk="1" hangingPunct="1">
                <a:spcAft>
                  <a:spcPts val="600"/>
                </a:spcAft>
              </a:pPr>
              <a:r>
                <a:rPr lang="en-US" altLang="ko-KR" sz="800" b="0" kern="1200" dirty="0">
                  <a:ln w="38100" cmpd="sng">
                    <a:solidFill>
                      <a:schemeClr val="tx1">
                        <a:lumMod val="75000"/>
                        <a:lumOff val="25000"/>
                      </a:schemeClr>
                    </a:solidFill>
                    <a:prstDash val="solid"/>
                  </a:ln>
                  <a:noFill/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[</a:t>
              </a:r>
              <a:r>
                <a:rPr lang="ko-KR" altLang="en-US" sz="800" dirty="0">
                  <a:ln w="38100" cmpd="sng">
                    <a:solidFill>
                      <a:schemeClr val="tx1">
                        <a:lumMod val="75000"/>
                        <a:lumOff val="25000"/>
                      </a:schemeClr>
                    </a:solidFill>
                    <a:prstDash val="solid"/>
                  </a:ln>
                  <a:noFill/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난무 이동</a:t>
              </a:r>
              <a:r>
                <a:rPr lang="en-US" altLang="ko-KR" sz="800" b="0" kern="1200" dirty="0">
                  <a:ln w="38100" cmpd="sng">
                    <a:solidFill>
                      <a:schemeClr val="tx1">
                        <a:lumMod val="75000"/>
                        <a:lumOff val="25000"/>
                      </a:schemeClr>
                    </a:solidFill>
                    <a:prstDash val="solid"/>
                  </a:ln>
                  <a:noFill/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] 1</a:t>
              </a:r>
              <a:r>
                <a:rPr lang="ko-KR" altLang="en-US" sz="800" b="0" kern="1200" dirty="0">
                  <a:ln w="38100" cmpd="sng">
                    <a:solidFill>
                      <a:schemeClr val="tx1">
                        <a:lumMod val="75000"/>
                        <a:lumOff val="25000"/>
                      </a:schemeClr>
                    </a:solidFill>
                    <a:prstDash val="solid"/>
                  </a:ln>
                  <a:noFill/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레벨 습득 필요</a:t>
              </a:r>
              <a:endParaRPr lang="en-US" altLang="ko-KR" sz="800" b="0" kern="1200" dirty="0">
                <a:ln w="38100" cmpd="sng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</a:ln>
                <a:noFill/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8FD74E2-A3D9-9002-D103-32104D705895}"/>
                </a:ext>
              </a:extLst>
            </p:cNvPr>
            <p:cNvSpPr txBox="1"/>
            <p:nvPr/>
          </p:nvSpPr>
          <p:spPr>
            <a:xfrm>
              <a:off x="1780938" y="4713212"/>
              <a:ext cx="1756058" cy="468572"/>
            </a:xfrm>
            <a:prstGeom prst="rect">
              <a:avLst/>
            </a:prstGeom>
            <a:noFill/>
          </p:spPr>
          <p:txBody>
            <a:bodyPr wrap="none" lIns="432000" tIns="0" rIns="72000" bIns="144000" rtlCol="0">
              <a:spAutoFit/>
            </a:bodyPr>
            <a:lstStyle>
              <a:defPPr>
                <a:defRPr lang="ko-KR"/>
              </a:defPPr>
              <a:lvl1pPr>
                <a:spcAft>
                  <a:spcPts val="400"/>
                </a:spcAft>
                <a:defRPr sz="100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defRPr>
              </a:lvl1pPr>
            </a:lstStyle>
            <a:p>
              <a:pPr algn="l" defTabSz="914400" rtl="0" eaLnBrk="1" latinLnBrk="1" hangingPunct="1">
                <a:spcAft>
                  <a:spcPts val="600"/>
                </a:spcAft>
              </a:pPr>
              <a:r>
                <a:rPr lang="en-US" altLang="ko-KR" sz="800" b="0" kern="1200" dirty="0">
                  <a:solidFill>
                    <a:srgbClr val="FF656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2T </a:t>
              </a:r>
              <a:r>
                <a:rPr lang="ko-KR" altLang="en-US" sz="800" b="0" kern="1200" dirty="0">
                  <a:solidFill>
                    <a:srgbClr val="FF656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깨달음 포인트</a:t>
              </a:r>
              <a:r>
                <a:rPr lang="ko-KR" altLang="en-US" sz="800" b="0" kern="1200" dirty="0">
                  <a:solidFill>
                    <a:srgbClr val="FFC000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en-US" altLang="ko-KR" sz="800" b="0" kern="1200" dirty="0">
                  <a:solidFill>
                    <a:srgbClr val="FFC000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24 </a:t>
              </a:r>
              <a:r>
                <a:rPr lang="ko-KR" altLang="en-US" sz="800" dirty="0">
                  <a:solidFill>
                    <a:srgbClr val="FF656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사용 필요</a:t>
              </a:r>
              <a:endParaRPr lang="en-US" altLang="ko-KR" sz="800" dirty="0">
                <a:solidFill>
                  <a:srgbClr val="FF656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  <a:p>
              <a:pPr algn="l" defTabSz="914400" rtl="0" eaLnBrk="1" latinLnBrk="1" hangingPunct="1">
                <a:spcAft>
                  <a:spcPts val="600"/>
                </a:spcAft>
              </a:pPr>
              <a:r>
                <a:rPr lang="en-US" altLang="ko-KR" sz="800" b="0" kern="1200" dirty="0">
                  <a:solidFill>
                    <a:schemeClr val="bg1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[</a:t>
              </a:r>
              <a:r>
                <a:rPr lang="ko-KR" altLang="en-US" sz="800" b="0" kern="1200" dirty="0">
                  <a:solidFill>
                    <a:srgbClr val="FFC000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난무 이동</a:t>
              </a:r>
              <a:r>
                <a:rPr lang="en-US" altLang="ko-KR" sz="800" b="0" kern="1200" dirty="0">
                  <a:solidFill>
                    <a:schemeClr val="bg1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] 1</a:t>
              </a:r>
              <a:r>
                <a:rPr lang="ko-KR" altLang="en-US" sz="800" b="0" kern="1200" dirty="0">
                  <a:solidFill>
                    <a:schemeClr val="bg1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레벨 습득 필요</a:t>
              </a:r>
              <a:endParaRPr lang="en-US" altLang="ko-KR" sz="800" b="0" kern="1200" dirty="0">
                <a:solidFill>
                  <a:schemeClr val="bg1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99856F68-9060-11AA-1620-76BA7A449DC6}"/>
                </a:ext>
              </a:extLst>
            </p:cNvPr>
            <p:cNvSpPr txBox="1"/>
            <p:nvPr/>
          </p:nvSpPr>
          <p:spPr>
            <a:xfrm>
              <a:off x="1780938" y="4254297"/>
              <a:ext cx="1029898" cy="314683"/>
            </a:xfrm>
            <a:prstGeom prst="rect">
              <a:avLst/>
            </a:prstGeom>
            <a:noFill/>
          </p:spPr>
          <p:txBody>
            <a:bodyPr wrap="none" lIns="432000" tIns="144000" rIns="72000" bIns="0" rtlCol="0">
              <a:spAutoFit/>
            </a:bodyPr>
            <a:lstStyle/>
            <a:p>
              <a:pPr>
                <a:spcAft>
                  <a:spcPts val="400"/>
                </a:spcAft>
              </a:pPr>
              <a:r>
                <a:rPr lang="ko-KR" altLang="en-US" sz="1100" dirty="0">
                  <a:solidFill>
                    <a:schemeClr val="bg1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난무 강화</a:t>
              </a:r>
              <a:endParaRPr lang="en-US" altLang="ko-KR" sz="1100" dirty="0">
                <a:solidFill>
                  <a:schemeClr val="bg1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grpSp>
          <p:nvGrpSpPr>
            <p:cNvPr id="113" name="그룹 112">
              <a:extLst>
                <a:ext uri="{FF2B5EF4-FFF2-40B4-BE49-F238E27FC236}">
                  <a16:creationId xmlns:a16="http://schemas.microsoft.com/office/drawing/2014/main" id="{45E9A87A-8AF9-FB38-F0CE-F06089656874}"/>
                </a:ext>
              </a:extLst>
            </p:cNvPr>
            <p:cNvGrpSpPr/>
            <p:nvPr/>
          </p:nvGrpSpPr>
          <p:grpSpPr>
            <a:xfrm>
              <a:off x="1379538" y="4252493"/>
              <a:ext cx="802800" cy="931094"/>
              <a:chOff x="1509039" y="4272598"/>
              <a:chExt cx="802800" cy="931094"/>
            </a:xfrm>
          </p:grpSpPr>
          <p:grpSp>
            <p:nvGrpSpPr>
              <p:cNvPr id="53" name="그룹 52">
                <a:extLst>
                  <a:ext uri="{FF2B5EF4-FFF2-40B4-BE49-F238E27FC236}">
                    <a16:creationId xmlns:a16="http://schemas.microsoft.com/office/drawing/2014/main" id="{2B7733F0-1B6F-02D7-6863-EAD273FC50AD}"/>
                  </a:ext>
                </a:extLst>
              </p:cNvPr>
              <p:cNvGrpSpPr/>
              <p:nvPr/>
            </p:nvGrpSpPr>
            <p:grpSpPr>
              <a:xfrm>
                <a:off x="1509039" y="4272598"/>
                <a:ext cx="802800" cy="746701"/>
                <a:chOff x="3887909" y="5027047"/>
                <a:chExt cx="551376" cy="512846"/>
              </a:xfrm>
            </p:grpSpPr>
            <p:pic>
              <p:nvPicPr>
                <p:cNvPr id="54" name="그림 53" descr="만화 영화, 애니메이션이(가) 표시된 사진&#10;&#10;AI가 생성한 콘텐츠는 부정확할 수 있습니다.">
                  <a:extLst>
                    <a:ext uri="{FF2B5EF4-FFF2-40B4-BE49-F238E27FC236}">
                      <a16:creationId xmlns:a16="http://schemas.microsoft.com/office/drawing/2014/main" id="{50D41FE8-6398-1626-B65E-C2BC4CB0BF1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009857" y="5124757"/>
                  <a:ext cx="302400" cy="302400"/>
                </a:xfrm>
                <a:prstGeom prst="ellipse">
                  <a:avLst/>
                </a:prstGeom>
              </p:spPr>
            </p:pic>
            <p:pic>
              <p:nvPicPr>
                <p:cNvPr id="56" name="그림 55" descr="원, 다채로움, 스크린샷, 빛이(가) 표시된 사진&#10;&#10;자동 생성된 설명">
                  <a:extLst>
                    <a:ext uri="{FF2B5EF4-FFF2-40B4-BE49-F238E27FC236}">
                      <a16:creationId xmlns:a16="http://schemas.microsoft.com/office/drawing/2014/main" id="{72CEE3A9-14D4-DA10-8033-A0FAFCC0491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196" t="4316" r="13668" b="78909"/>
                <a:stretch/>
              </p:blipFill>
              <p:spPr>
                <a:xfrm>
                  <a:off x="3887909" y="5027047"/>
                  <a:ext cx="551376" cy="512846"/>
                </a:xfrm>
                <a:prstGeom prst="rect">
                  <a:avLst/>
                </a:prstGeom>
                <a:ln>
                  <a:noFill/>
                </a:ln>
                <a:effectLst/>
              </p:spPr>
            </p:pic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0F1B6DCC-9F3C-8D89-83C1-81F2FAD206DC}"/>
                  </a:ext>
                </a:extLst>
              </p:cNvPr>
              <p:cNvGrpSpPr/>
              <p:nvPr/>
            </p:nvGrpSpPr>
            <p:grpSpPr>
              <a:xfrm>
                <a:off x="1648164" y="4821199"/>
                <a:ext cx="524551" cy="382493"/>
                <a:chOff x="1629541" y="1975003"/>
                <a:chExt cx="535821" cy="390711"/>
              </a:xfrm>
            </p:grpSpPr>
            <p:grpSp>
              <p:nvGrpSpPr>
                <p:cNvPr id="91" name="그룹 90">
                  <a:extLst>
                    <a:ext uri="{FF2B5EF4-FFF2-40B4-BE49-F238E27FC236}">
                      <a16:creationId xmlns:a16="http://schemas.microsoft.com/office/drawing/2014/main" id="{1C5DC936-968A-5B3D-C516-C35726EE936F}"/>
                    </a:ext>
                  </a:extLst>
                </p:cNvPr>
                <p:cNvGrpSpPr/>
                <p:nvPr/>
              </p:nvGrpSpPr>
              <p:grpSpPr>
                <a:xfrm>
                  <a:off x="1678913" y="1975003"/>
                  <a:ext cx="448426" cy="232902"/>
                  <a:chOff x="1678913" y="1975003"/>
                  <a:chExt cx="448426" cy="232902"/>
                </a:xfrm>
              </p:grpSpPr>
              <p:sp>
                <p:nvSpPr>
                  <p:cNvPr id="93" name="사각형: 둥근 모서리 92">
                    <a:extLst>
                      <a:ext uri="{FF2B5EF4-FFF2-40B4-BE49-F238E27FC236}">
                        <a16:creationId xmlns:a16="http://schemas.microsoft.com/office/drawing/2014/main" id="{7F66EF3C-5453-013C-00AB-951F799A4497}"/>
                      </a:ext>
                    </a:extLst>
                  </p:cNvPr>
                  <p:cNvSpPr/>
                  <p:nvPr/>
                </p:nvSpPr>
                <p:spPr>
                  <a:xfrm>
                    <a:off x="1678913" y="1975003"/>
                    <a:ext cx="448426" cy="232902"/>
                  </a:xfrm>
                  <a:prstGeom prst="roundRect">
                    <a:avLst/>
                  </a:prstGeom>
                  <a:solidFill>
                    <a:schemeClr val="tx1"/>
                  </a:solidFill>
                  <a:ln>
                    <a:noFill/>
                  </a:ln>
                  <a:effectLst>
                    <a:softEdge rad="50800"/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900"/>
                  </a:p>
                </p:txBody>
              </p:sp>
              <p:sp>
                <p:nvSpPr>
                  <p:cNvPr id="94" name="TextBox 93">
                    <a:extLst>
                      <a:ext uri="{FF2B5EF4-FFF2-40B4-BE49-F238E27FC236}">
                        <a16:creationId xmlns:a16="http://schemas.microsoft.com/office/drawing/2014/main" id="{D1F65961-8669-8D55-BD51-DBFAA18EAC44}"/>
                      </a:ext>
                    </a:extLst>
                  </p:cNvPr>
                  <p:cNvSpPr txBox="1"/>
                  <p:nvPr/>
                </p:nvSpPr>
                <p:spPr>
                  <a:xfrm>
                    <a:off x="1826166" y="2020718"/>
                    <a:ext cx="153920" cy="141475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>
                    <a:spAutoFit/>
                  </a:bodyPr>
                  <a:lstStyle/>
                  <a:p>
                    <a:pPr algn="ctr"/>
                    <a:r>
                      <a:rPr lang="en-US" altLang="ko-KR" sz="900" spc="5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Pretendard Variable Medium" panose="02000003000000020004" pitchFamily="2" charset="-127"/>
                      </a:rPr>
                      <a:t>8P</a:t>
                    </a:r>
                  </a:p>
                </p:txBody>
              </p:sp>
            </p:grpSp>
            <p:sp>
              <p:nvSpPr>
                <p:cNvPr id="92" name="사각형: 둥근 모서리 91">
                  <a:extLst>
                    <a:ext uri="{FF2B5EF4-FFF2-40B4-BE49-F238E27FC236}">
                      <a16:creationId xmlns:a16="http://schemas.microsoft.com/office/drawing/2014/main" id="{73FFABBE-367A-D68E-01E6-86C1EF610877}"/>
                    </a:ext>
                  </a:extLst>
                </p:cNvPr>
                <p:cNvSpPr/>
                <p:nvPr/>
              </p:nvSpPr>
              <p:spPr>
                <a:xfrm>
                  <a:off x="1629541" y="2173932"/>
                  <a:ext cx="535821" cy="1917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127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36000" rIns="36000" bIns="36000" rtlCol="0" anchor="ctr"/>
                <a:lstStyle/>
                <a:p>
                  <a:pPr algn="ctr"/>
                  <a:r>
                    <a:rPr lang="en-US" altLang="ko-KR" sz="900" spc="50" dirty="0">
                      <a:solidFill>
                        <a:srgbClr val="D4CFC5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Lv.0/3</a:t>
                  </a:r>
                  <a:endParaRPr lang="ko-KR" altLang="en-US" sz="900" spc="50" dirty="0">
                    <a:solidFill>
                      <a:srgbClr val="D4CFC5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</p:grp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18AF62F-F284-F079-59DE-86DC2ABF7CA4}"/>
                </a:ext>
              </a:extLst>
            </p:cNvPr>
            <p:cNvSpPr txBox="1"/>
            <p:nvPr/>
          </p:nvSpPr>
          <p:spPr>
            <a:xfrm>
              <a:off x="1379538" y="4254297"/>
              <a:ext cx="801978" cy="246221"/>
            </a:xfrm>
            <a:prstGeom prst="rect">
              <a:avLst/>
            </a:prstGeom>
            <a:noFill/>
          </p:spPr>
          <p:txBody>
            <a:bodyPr wrap="square" lIns="0" tIns="0" rIns="0" bIns="46800" rtlCol="0">
              <a:spAutoFit/>
            </a:bodyPr>
            <a:lstStyle>
              <a:defPPr>
                <a:defRPr lang="ko-KR"/>
              </a:defPPr>
              <a:lvl1pPr>
                <a:spcAft>
                  <a:spcPts val="400"/>
                </a:spcAft>
                <a:defRPr sz="1000">
                  <a:effectLst>
                    <a:glow rad="127000">
                      <a:srgbClr val="F6F97F"/>
                    </a:glow>
                  </a:effectLst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defRPr>
              </a:lvl1pPr>
            </a:lstStyle>
            <a:p>
              <a:r>
                <a:rPr lang="en-US" altLang="ko-KR"/>
                <a:t>3T</a:t>
              </a:r>
              <a:endParaRPr lang="en-US" altLang="ko-KR" dirty="0"/>
            </a:p>
          </p:txBody>
        </p:sp>
      </p:grpSp>
      <p:grpSp>
        <p:nvGrpSpPr>
          <p:cNvPr id="140" name="그룹 139">
            <a:extLst>
              <a:ext uri="{FF2B5EF4-FFF2-40B4-BE49-F238E27FC236}">
                <a16:creationId xmlns:a16="http://schemas.microsoft.com/office/drawing/2014/main" id="{ABE9BADB-D74D-8DBA-EE35-9CF3C708178B}"/>
              </a:ext>
            </a:extLst>
          </p:cNvPr>
          <p:cNvGrpSpPr/>
          <p:nvPr/>
        </p:nvGrpSpPr>
        <p:grpSpPr>
          <a:xfrm>
            <a:off x="1379538" y="5694590"/>
            <a:ext cx="2248057" cy="936887"/>
            <a:chOff x="1379538" y="5694590"/>
            <a:chExt cx="2248057" cy="936887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80211C21-B0D9-26A0-64DB-D805902B3136}"/>
                </a:ext>
              </a:extLst>
            </p:cNvPr>
            <p:cNvSpPr/>
            <p:nvPr/>
          </p:nvSpPr>
          <p:spPr>
            <a:xfrm>
              <a:off x="1379538" y="5694590"/>
              <a:ext cx="2248057" cy="927487"/>
            </a:xfrm>
            <a:prstGeom prst="rect">
              <a:avLst/>
            </a:prstGeom>
            <a:gradFill flip="none" rotWithShape="1">
              <a:gsLst>
                <a:gs pos="15000">
                  <a:srgbClr val="404040">
                    <a:alpha val="10000"/>
                  </a:srgbClr>
                </a:gs>
                <a:gs pos="0">
                  <a:schemeClr val="tx1">
                    <a:lumMod val="75000"/>
                    <a:lumOff val="25000"/>
                    <a:alpha val="20000"/>
                  </a:schemeClr>
                </a:gs>
                <a:gs pos="78000">
                  <a:schemeClr val="tx1">
                    <a:lumMod val="75000"/>
                    <a:lumOff val="25000"/>
                    <a:alpha val="0"/>
                  </a:schemeClr>
                </a:gs>
              </a:gsLst>
              <a:lin ang="27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073F9F22-B649-A810-1048-A43F02C3E11A}"/>
                </a:ext>
              </a:extLst>
            </p:cNvPr>
            <p:cNvSpPr txBox="1"/>
            <p:nvPr/>
          </p:nvSpPr>
          <p:spPr>
            <a:xfrm>
              <a:off x="1780938" y="5701283"/>
              <a:ext cx="996235" cy="314683"/>
            </a:xfrm>
            <a:prstGeom prst="rect">
              <a:avLst/>
            </a:prstGeom>
            <a:noFill/>
          </p:spPr>
          <p:txBody>
            <a:bodyPr wrap="none" lIns="432000" tIns="144000" rIns="72000" bIns="0" rtlCol="0">
              <a:spAutoFit/>
            </a:bodyPr>
            <a:lstStyle/>
            <a:p>
              <a:pPr>
                <a:spcAft>
                  <a:spcPts val="400"/>
                </a:spcAft>
              </a:pPr>
              <a:r>
                <a:rPr lang="ko-KR" altLang="en-US" sz="1100" dirty="0">
                  <a:ln w="63500">
                    <a:solidFill>
                      <a:schemeClr val="bg1"/>
                    </a:solidFill>
                  </a:ln>
                  <a:noFill/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연가비기</a:t>
              </a:r>
              <a:endParaRPr lang="en-US" altLang="ko-KR" sz="1100" dirty="0">
                <a:ln w="63500">
                  <a:solidFill>
                    <a:schemeClr val="bg1"/>
                  </a:solidFill>
                </a:ln>
                <a:noFill/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86F0E21E-B011-4F60-0AE4-1026E8AADAA9}"/>
                </a:ext>
              </a:extLst>
            </p:cNvPr>
            <p:cNvSpPr txBox="1"/>
            <p:nvPr/>
          </p:nvSpPr>
          <p:spPr>
            <a:xfrm>
              <a:off x="1780938" y="6160198"/>
              <a:ext cx="1773692" cy="468572"/>
            </a:xfrm>
            <a:prstGeom prst="rect">
              <a:avLst/>
            </a:prstGeom>
            <a:noFill/>
          </p:spPr>
          <p:txBody>
            <a:bodyPr wrap="none" lIns="432000" tIns="0" rIns="72000" bIns="144000" rtlCol="0">
              <a:spAutoFit/>
            </a:bodyPr>
            <a:lstStyle>
              <a:defPPr>
                <a:defRPr lang="ko-KR"/>
              </a:defPPr>
              <a:lvl1pPr>
                <a:spcAft>
                  <a:spcPts val="400"/>
                </a:spcAft>
                <a:defRPr sz="100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defRPr>
              </a:lvl1pPr>
            </a:lstStyle>
            <a:p>
              <a:pPr algn="l" defTabSz="914400" rtl="0" eaLnBrk="1" latinLnBrk="1" hangingPunct="1">
                <a:spcAft>
                  <a:spcPts val="600"/>
                </a:spcAft>
              </a:pPr>
              <a:r>
                <a:rPr lang="en-US" altLang="ko-KR" sz="800" b="0" kern="1200" dirty="0">
                  <a:ln w="38100" cmpd="sng">
                    <a:solidFill>
                      <a:schemeClr val="tx1">
                        <a:lumMod val="75000"/>
                        <a:lumOff val="25000"/>
                      </a:schemeClr>
                    </a:solidFill>
                    <a:prstDash val="solid"/>
                  </a:ln>
                  <a:noFill/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3T </a:t>
              </a:r>
              <a:r>
                <a:rPr lang="ko-KR" altLang="en-US" sz="800" b="0" kern="1200" dirty="0">
                  <a:ln w="38100" cmpd="sng">
                    <a:solidFill>
                      <a:schemeClr val="tx1">
                        <a:lumMod val="75000"/>
                        <a:lumOff val="25000"/>
                      </a:schemeClr>
                    </a:solidFill>
                    <a:prstDash val="solid"/>
                  </a:ln>
                  <a:noFill/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깨달음 포인트 </a:t>
              </a:r>
              <a:r>
                <a:rPr lang="en-US" altLang="ko-KR" sz="800" b="0" kern="1200" dirty="0">
                  <a:ln w="38100" cmpd="sng">
                    <a:solidFill>
                      <a:schemeClr val="tx1">
                        <a:lumMod val="75000"/>
                        <a:lumOff val="25000"/>
                      </a:schemeClr>
                    </a:solidFill>
                    <a:prstDash val="solid"/>
                  </a:ln>
                  <a:noFill/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24 </a:t>
              </a:r>
              <a:r>
                <a:rPr lang="ko-KR" altLang="en-US" sz="800" dirty="0">
                  <a:ln w="38100" cmpd="sng">
                    <a:solidFill>
                      <a:schemeClr val="tx1">
                        <a:lumMod val="75000"/>
                        <a:lumOff val="25000"/>
                      </a:schemeClr>
                    </a:solidFill>
                    <a:prstDash val="solid"/>
                  </a:ln>
                  <a:noFill/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사용 필요</a:t>
              </a:r>
              <a:endParaRPr lang="en-US" altLang="ko-KR" sz="800" dirty="0">
                <a:ln w="38100" cmpd="sng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</a:ln>
                <a:noFill/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  <a:p>
              <a:pPr algn="l" defTabSz="914400" rtl="0" eaLnBrk="1" latinLnBrk="1" hangingPunct="1">
                <a:spcAft>
                  <a:spcPts val="600"/>
                </a:spcAft>
              </a:pPr>
              <a:r>
                <a:rPr lang="en-US" altLang="ko-KR" sz="800" b="0" kern="1200" dirty="0">
                  <a:ln w="38100" cmpd="sng">
                    <a:solidFill>
                      <a:schemeClr val="tx1">
                        <a:lumMod val="75000"/>
                        <a:lumOff val="25000"/>
                      </a:schemeClr>
                    </a:solidFill>
                    <a:prstDash val="solid"/>
                  </a:ln>
                  <a:noFill/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[</a:t>
              </a:r>
              <a:r>
                <a:rPr lang="ko-KR" altLang="en-US" sz="800" b="0" kern="1200" dirty="0">
                  <a:ln w="38100" cmpd="sng">
                    <a:solidFill>
                      <a:schemeClr val="tx1">
                        <a:lumMod val="75000"/>
                        <a:lumOff val="25000"/>
                      </a:schemeClr>
                    </a:solidFill>
                    <a:prstDash val="solid"/>
                  </a:ln>
                  <a:noFill/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난무 강화</a:t>
              </a:r>
              <a:r>
                <a:rPr lang="en-US" altLang="ko-KR" sz="800" b="0" kern="1200" dirty="0">
                  <a:ln w="38100" cmpd="sng">
                    <a:solidFill>
                      <a:schemeClr val="tx1">
                        <a:lumMod val="75000"/>
                        <a:lumOff val="25000"/>
                      </a:schemeClr>
                    </a:solidFill>
                    <a:prstDash val="solid"/>
                  </a:ln>
                  <a:noFill/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] 3</a:t>
              </a:r>
              <a:r>
                <a:rPr lang="ko-KR" altLang="en-US" sz="800" b="0" kern="1200" dirty="0">
                  <a:ln w="38100" cmpd="sng">
                    <a:solidFill>
                      <a:schemeClr val="tx1">
                        <a:lumMod val="75000"/>
                        <a:lumOff val="25000"/>
                      </a:schemeClr>
                    </a:solidFill>
                    <a:prstDash val="solid"/>
                  </a:ln>
                  <a:noFill/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레벨 습득 필요</a:t>
              </a:r>
              <a:endParaRPr lang="en-US" altLang="ko-KR" sz="800" b="0" kern="1200" dirty="0">
                <a:ln w="38100" cmpd="sng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</a:ln>
                <a:noFill/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AE2A858B-3510-8D35-1B8C-4469A2119869}"/>
                </a:ext>
              </a:extLst>
            </p:cNvPr>
            <p:cNvSpPr txBox="1"/>
            <p:nvPr/>
          </p:nvSpPr>
          <p:spPr>
            <a:xfrm>
              <a:off x="1780938" y="6160198"/>
              <a:ext cx="1773692" cy="468572"/>
            </a:xfrm>
            <a:prstGeom prst="rect">
              <a:avLst/>
            </a:prstGeom>
            <a:noFill/>
          </p:spPr>
          <p:txBody>
            <a:bodyPr wrap="none" lIns="432000" tIns="0" rIns="72000" bIns="144000" rtlCol="0">
              <a:spAutoFit/>
            </a:bodyPr>
            <a:lstStyle>
              <a:defPPr>
                <a:defRPr lang="ko-KR"/>
              </a:defPPr>
              <a:lvl1pPr>
                <a:spcAft>
                  <a:spcPts val="400"/>
                </a:spcAft>
                <a:defRPr sz="100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defRPr>
              </a:lvl1pPr>
            </a:lstStyle>
            <a:p>
              <a:pPr algn="l" defTabSz="914400" rtl="0" eaLnBrk="1" latinLnBrk="1" hangingPunct="1">
                <a:spcAft>
                  <a:spcPts val="600"/>
                </a:spcAft>
              </a:pPr>
              <a:r>
                <a:rPr lang="en-US" altLang="ko-KR" sz="800" b="0" kern="1200" dirty="0">
                  <a:solidFill>
                    <a:srgbClr val="FF656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3T </a:t>
              </a:r>
              <a:r>
                <a:rPr lang="ko-KR" altLang="en-US" sz="800" b="0" kern="1200" dirty="0">
                  <a:solidFill>
                    <a:srgbClr val="FF656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깨달음 포인트</a:t>
              </a:r>
              <a:r>
                <a:rPr lang="ko-KR" altLang="en-US" sz="800" b="0" kern="1200" dirty="0">
                  <a:solidFill>
                    <a:srgbClr val="FFC000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en-US" altLang="ko-KR" sz="800" b="0" kern="1200" dirty="0">
                  <a:solidFill>
                    <a:srgbClr val="FFC000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24 </a:t>
              </a:r>
              <a:r>
                <a:rPr lang="ko-KR" altLang="en-US" sz="800" dirty="0">
                  <a:solidFill>
                    <a:srgbClr val="FF656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사용 필요</a:t>
              </a:r>
              <a:endParaRPr lang="en-US" altLang="ko-KR" sz="800" dirty="0">
                <a:solidFill>
                  <a:srgbClr val="FF656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  <a:p>
              <a:pPr algn="l" defTabSz="914400" rtl="0" eaLnBrk="1" latinLnBrk="1" hangingPunct="1">
                <a:spcAft>
                  <a:spcPts val="600"/>
                </a:spcAft>
              </a:pPr>
              <a:r>
                <a:rPr lang="en-US" altLang="ko-KR" sz="800" b="0" kern="1200" dirty="0">
                  <a:solidFill>
                    <a:schemeClr val="bg1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[</a:t>
              </a:r>
              <a:r>
                <a:rPr lang="ko-KR" altLang="en-US" sz="800" b="0" kern="1200" dirty="0">
                  <a:solidFill>
                    <a:srgbClr val="FFC000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난무 강화</a:t>
              </a:r>
              <a:r>
                <a:rPr lang="en-US" altLang="ko-KR" sz="800" b="0" kern="1200" dirty="0">
                  <a:solidFill>
                    <a:schemeClr val="bg1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] 3</a:t>
              </a:r>
              <a:r>
                <a:rPr lang="ko-KR" altLang="en-US" sz="800" b="0" kern="1200" dirty="0">
                  <a:solidFill>
                    <a:schemeClr val="bg1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레벨 습득 필요</a:t>
              </a:r>
              <a:endParaRPr lang="en-US" altLang="ko-KR" sz="800" b="0" kern="1200" dirty="0">
                <a:solidFill>
                  <a:schemeClr val="bg1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B2AE3CF3-18F9-4E8C-1DAD-B6196765D86D}"/>
                </a:ext>
              </a:extLst>
            </p:cNvPr>
            <p:cNvSpPr txBox="1"/>
            <p:nvPr/>
          </p:nvSpPr>
          <p:spPr>
            <a:xfrm>
              <a:off x="1780938" y="5701283"/>
              <a:ext cx="996235" cy="314683"/>
            </a:xfrm>
            <a:prstGeom prst="rect">
              <a:avLst/>
            </a:prstGeom>
            <a:noFill/>
          </p:spPr>
          <p:txBody>
            <a:bodyPr wrap="none" lIns="432000" tIns="144000" rIns="72000" bIns="0" rtlCol="0">
              <a:spAutoFit/>
            </a:bodyPr>
            <a:lstStyle/>
            <a:p>
              <a:pPr>
                <a:spcAft>
                  <a:spcPts val="400"/>
                </a:spcAft>
              </a:pPr>
              <a:r>
                <a:rPr lang="ko-KR" altLang="en-US" sz="1100" dirty="0"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연가비기</a:t>
              </a:r>
              <a:endParaRPr lang="en-US" altLang="ko-KR" sz="1100" dirty="0"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grpSp>
          <p:nvGrpSpPr>
            <p:cNvPr id="114" name="그룹 113">
              <a:extLst>
                <a:ext uri="{FF2B5EF4-FFF2-40B4-BE49-F238E27FC236}">
                  <a16:creationId xmlns:a16="http://schemas.microsoft.com/office/drawing/2014/main" id="{CDAE947A-97F5-A0AA-DEDE-8CE369A2F4FB}"/>
                </a:ext>
              </a:extLst>
            </p:cNvPr>
            <p:cNvGrpSpPr/>
            <p:nvPr/>
          </p:nvGrpSpPr>
          <p:grpSpPr>
            <a:xfrm>
              <a:off x="1379538" y="5698575"/>
              <a:ext cx="802800" cy="932902"/>
              <a:chOff x="1509039" y="5718680"/>
              <a:chExt cx="802800" cy="932902"/>
            </a:xfrm>
          </p:grpSpPr>
          <p:grpSp>
            <p:nvGrpSpPr>
              <p:cNvPr id="58" name="그룹 57">
                <a:extLst>
                  <a:ext uri="{FF2B5EF4-FFF2-40B4-BE49-F238E27FC236}">
                    <a16:creationId xmlns:a16="http://schemas.microsoft.com/office/drawing/2014/main" id="{6E65AE3A-7B83-6457-A5C0-2C84326B3220}"/>
                  </a:ext>
                </a:extLst>
              </p:cNvPr>
              <p:cNvGrpSpPr/>
              <p:nvPr/>
            </p:nvGrpSpPr>
            <p:grpSpPr>
              <a:xfrm>
                <a:off x="1509039" y="5718680"/>
                <a:ext cx="802800" cy="746701"/>
                <a:chOff x="3887909" y="6020240"/>
                <a:chExt cx="551376" cy="512846"/>
              </a:xfrm>
            </p:grpSpPr>
            <p:pic>
              <p:nvPicPr>
                <p:cNvPr id="59" name="그림 58" descr="우주이(가) 표시된 사진&#10;&#10;AI가 생성한 콘텐츠는 부정확할 수 있습니다.">
                  <a:extLst>
                    <a:ext uri="{FF2B5EF4-FFF2-40B4-BE49-F238E27FC236}">
                      <a16:creationId xmlns:a16="http://schemas.microsoft.com/office/drawing/2014/main" id="{E5DDFE06-081A-03E7-7B11-D527AF43962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009857" y="6112729"/>
                  <a:ext cx="302400" cy="302400"/>
                </a:xfrm>
                <a:prstGeom prst="ellipse">
                  <a:avLst/>
                </a:prstGeom>
              </p:spPr>
            </p:pic>
            <p:pic>
              <p:nvPicPr>
                <p:cNvPr id="62" name="그림 61" descr="원, 다채로움, 스크린샷, 빛이(가) 표시된 사진&#10;&#10;자동 생성된 설명">
                  <a:extLst>
                    <a:ext uri="{FF2B5EF4-FFF2-40B4-BE49-F238E27FC236}">
                      <a16:creationId xmlns:a16="http://schemas.microsoft.com/office/drawing/2014/main" id="{730424CC-91EE-D0BC-3221-0A804DBC5FD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196" t="4316" r="13668" b="78909"/>
                <a:stretch/>
              </p:blipFill>
              <p:spPr>
                <a:xfrm>
                  <a:off x="3887909" y="6020240"/>
                  <a:ext cx="551376" cy="512846"/>
                </a:xfrm>
                <a:prstGeom prst="rect">
                  <a:avLst/>
                </a:prstGeom>
                <a:ln>
                  <a:noFill/>
                </a:ln>
                <a:effectLst/>
              </p:spPr>
            </p:pic>
          </p:grpSp>
          <p:grpSp>
            <p:nvGrpSpPr>
              <p:cNvPr id="75" name="그룹 74">
                <a:extLst>
                  <a:ext uri="{FF2B5EF4-FFF2-40B4-BE49-F238E27FC236}">
                    <a16:creationId xmlns:a16="http://schemas.microsoft.com/office/drawing/2014/main" id="{EDFC4AC7-BED9-0159-3B7B-C277204D4410}"/>
                  </a:ext>
                </a:extLst>
              </p:cNvPr>
              <p:cNvGrpSpPr/>
              <p:nvPr/>
            </p:nvGrpSpPr>
            <p:grpSpPr>
              <a:xfrm>
                <a:off x="1648164" y="6269089"/>
                <a:ext cx="524551" cy="382493"/>
                <a:chOff x="1629541" y="1975003"/>
                <a:chExt cx="535821" cy="390711"/>
              </a:xfrm>
            </p:grpSpPr>
            <p:grpSp>
              <p:nvGrpSpPr>
                <p:cNvPr id="77" name="그룹 76">
                  <a:extLst>
                    <a:ext uri="{FF2B5EF4-FFF2-40B4-BE49-F238E27FC236}">
                      <a16:creationId xmlns:a16="http://schemas.microsoft.com/office/drawing/2014/main" id="{70DC1206-7071-1356-4A6F-A21901DF12AB}"/>
                    </a:ext>
                  </a:extLst>
                </p:cNvPr>
                <p:cNvGrpSpPr/>
                <p:nvPr/>
              </p:nvGrpSpPr>
              <p:grpSpPr>
                <a:xfrm>
                  <a:off x="1678913" y="1975003"/>
                  <a:ext cx="448426" cy="232902"/>
                  <a:chOff x="1678913" y="1975003"/>
                  <a:chExt cx="448426" cy="232902"/>
                </a:xfrm>
              </p:grpSpPr>
              <p:sp>
                <p:nvSpPr>
                  <p:cNvPr id="79" name="사각형: 둥근 모서리 78">
                    <a:extLst>
                      <a:ext uri="{FF2B5EF4-FFF2-40B4-BE49-F238E27FC236}">
                        <a16:creationId xmlns:a16="http://schemas.microsoft.com/office/drawing/2014/main" id="{A301C1BE-312C-A05D-3BB3-5EF98D43B58F}"/>
                      </a:ext>
                    </a:extLst>
                  </p:cNvPr>
                  <p:cNvSpPr/>
                  <p:nvPr/>
                </p:nvSpPr>
                <p:spPr>
                  <a:xfrm>
                    <a:off x="1678913" y="1975003"/>
                    <a:ext cx="448426" cy="232902"/>
                  </a:xfrm>
                  <a:prstGeom prst="roundRect">
                    <a:avLst/>
                  </a:prstGeom>
                  <a:solidFill>
                    <a:schemeClr val="tx1"/>
                  </a:solidFill>
                  <a:ln>
                    <a:noFill/>
                  </a:ln>
                  <a:effectLst>
                    <a:softEdge rad="50800"/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900"/>
                  </a:p>
                </p:txBody>
              </p:sp>
              <p:sp>
                <p:nvSpPr>
                  <p:cNvPr id="80" name="TextBox 79">
                    <a:extLst>
                      <a:ext uri="{FF2B5EF4-FFF2-40B4-BE49-F238E27FC236}">
                        <a16:creationId xmlns:a16="http://schemas.microsoft.com/office/drawing/2014/main" id="{0B82AB0E-904E-5F10-C55C-1C24583404F2}"/>
                      </a:ext>
                    </a:extLst>
                  </p:cNvPr>
                  <p:cNvSpPr txBox="1"/>
                  <p:nvPr/>
                </p:nvSpPr>
                <p:spPr>
                  <a:xfrm>
                    <a:off x="1826166" y="2020718"/>
                    <a:ext cx="153920" cy="141475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>
                    <a:spAutoFit/>
                  </a:bodyPr>
                  <a:lstStyle/>
                  <a:p>
                    <a:pPr algn="ctr"/>
                    <a:r>
                      <a:rPr lang="en-US" altLang="ko-KR" sz="900" spc="5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Pretendard Variable Medium" panose="02000003000000020004" pitchFamily="2" charset="-127"/>
                      </a:rPr>
                      <a:t>8P</a:t>
                    </a:r>
                  </a:p>
                </p:txBody>
              </p:sp>
            </p:grpSp>
            <p:sp>
              <p:nvSpPr>
                <p:cNvPr id="78" name="사각형: 둥근 모서리 77">
                  <a:extLst>
                    <a:ext uri="{FF2B5EF4-FFF2-40B4-BE49-F238E27FC236}">
                      <a16:creationId xmlns:a16="http://schemas.microsoft.com/office/drawing/2014/main" id="{3FD6945F-4C4C-CB87-3746-B4719755CC93}"/>
                    </a:ext>
                  </a:extLst>
                </p:cNvPr>
                <p:cNvSpPr/>
                <p:nvPr/>
              </p:nvSpPr>
              <p:spPr>
                <a:xfrm>
                  <a:off x="1629541" y="2173932"/>
                  <a:ext cx="535821" cy="1917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127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36000" rIns="36000" bIns="36000" rtlCol="0" anchor="ctr"/>
                <a:lstStyle/>
                <a:p>
                  <a:pPr algn="ctr"/>
                  <a:r>
                    <a:rPr lang="en-US" altLang="ko-KR" sz="900" spc="50" dirty="0">
                      <a:solidFill>
                        <a:srgbClr val="D4CFC5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Lv.0/3</a:t>
                  </a:r>
                  <a:endParaRPr lang="ko-KR" altLang="en-US" sz="900" spc="50" dirty="0">
                    <a:solidFill>
                      <a:srgbClr val="D4CFC5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</p:grp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CB09E67-054A-C87E-D774-BA80B1803C3B}"/>
                </a:ext>
              </a:extLst>
            </p:cNvPr>
            <p:cNvSpPr txBox="1"/>
            <p:nvPr/>
          </p:nvSpPr>
          <p:spPr>
            <a:xfrm>
              <a:off x="1379538" y="5701283"/>
              <a:ext cx="805569" cy="246221"/>
            </a:xfrm>
            <a:prstGeom prst="rect">
              <a:avLst/>
            </a:prstGeom>
            <a:noFill/>
          </p:spPr>
          <p:txBody>
            <a:bodyPr wrap="square" lIns="0" tIns="0" rIns="0" bIns="46800" rtlCol="0">
              <a:spAutoFit/>
            </a:bodyPr>
            <a:lstStyle>
              <a:defPPr>
                <a:defRPr lang="ko-KR"/>
              </a:defPPr>
              <a:lvl1pPr>
                <a:spcAft>
                  <a:spcPts val="400"/>
                </a:spcAft>
                <a:defRPr sz="1000">
                  <a:effectLst>
                    <a:glow rad="127000">
                      <a:srgbClr val="F6F97F"/>
                    </a:glow>
                  </a:effectLst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defRPr>
              </a:lvl1pPr>
            </a:lstStyle>
            <a:p>
              <a:r>
                <a:rPr lang="en-US" altLang="ko-KR"/>
                <a:t>4T</a:t>
              </a:r>
              <a:endParaRPr lang="en-US" altLang="ko-KR" dirty="0"/>
            </a:p>
          </p:txBody>
        </p:sp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05EE1B87-06F0-71CC-D56E-D7F2D0B8166C}"/>
              </a:ext>
            </a:extLst>
          </p:cNvPr>
          <p:cNvGrpSpPr/>
          <p:nvPr/>
        </p:nvGrpSpPr>
        <p:grpSpPr>
          <a:xfrm>
            <a:off x="3675998" y="5528063"/>
            <a:ext cx="3414675" cy="153888"/>
            <a:chOff x="3851439" y="5529218"/>
            <a:chExt cx="3414675" cy="153888"/>
          </a:xfrm>
          <a:solidFill>
            <a:srgbClr val="FFFF99">
              <a:alpha val="50000"/>
            </a:srgbClr>
          </a:solidFill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C74279D-5FBD-F61D-F9B4-40E60BFF862A}"/>
                </a:ext>
              </a:extLst>
            </p:cNvPr>
            <p:cNvSpPr txBox="1"/>
            <p:nvPr/>
          </p:nvSpPr>
          <p:spPr>
            <a:xfrm>
              <a:off x="3851439" y="5529218"/>
              <a:ext cx="1138132" cy="153888"/>
            </a:xfrm>
            <a:prstGeom prst="rect">
              <a:avLst/>
            </a:prstGeom>
            <a:grpFill/>
          </p:spPr>
          <p:txBody>
            <a:bodyPr wrap="none" lIns="0" tIns="0" rIns="0" bIns="0" rtlCol="0" anchor="ctr" anchorCtr="0">
              <a:spAutoFit/>
            </a:bodyPr>
            <a:lstStyle/>
            <a:p>
              <a:pPr>
                <a:spcAft>
                  <a:spcPts val="400"/>
                </a:spcAft>
              </a:pPr>
              <a:r>
                <a:rPr lang="en-US" altLang="ko-KR" sz="1000" dirty="0">
                  <a:solidFill>
                    <a:schemeClr val="bg1">
                      <a:lumMod val="50000"/>
                    </a:schemeClr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#</a:t>
              </a:r>
              <a:r>
                <a:rPr lang="ko-KR" altLang="en-US" sz="1000" u="sng" dirty="0">
                  <a:solidFill>
                    <a:schemeClr val="bg1">
                      <a:lumMod val="50000"/>
                    </a:schemeClr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아이덴티티 스킬 추가</a:t>
              </a:r>
              <a:endParaRPr lang="en-US" altLang="ko-KR" sz="1000" u="sng" dirty="0">
                <a:solidFill>
                  <a:schemeClr val="bg1">
                    <a:lumMod val="50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39E5EAB-35A2-CD6A-2178-36638D0EB41F}"/>
                </a:ext>
              </a:extLst>
            </p:cNvPr>
            <p:cNvSpPr txBox="1"/>
            <p:nvPr/>
          </p:nvSpPr>
          <p:spPr>
            <a:xfrm>
              <a:off x="5337562" y="5529218"/>
              <a:ext cx="1027525" cy="153888"/>
            </a:xfrm>
            <a:prstGeom prst="rect">
              <a:avLst/>
            </a:prstGeom>
            <a:grpFill/>
          </p:spPr>
          <p:txBody>
            <a:bodyPr wrap="none" lIns="0" tIns="0" rIns="0" bIns="0" rtlCol="0" anchor="ctr" anchorCtr="0">
              <a:spAutoFit/>
            </a:bodyPr>
            <a:lstStyle/>
            <a:p>
              <a:pPr>
                <a:spcAft>
                  <a:spcPts val="400"/>
                </a:spcAft>
              </a:pPr>
              <a:r>
                <a:rPr lang="en-US" altLang="ko-KR" sz="1000" dirty="0">
                  <a:solidFill>
                    <a:schemeClr val="bg1">
                      <a:lumMod val="50000"/>
                    </a:schemeClr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#</a:t>
              </a:r>
              <a:r>
                <a:rPr lang="ko-KR" altLang="en-US" sz="1000" u="sng" dirty="0">
                  <a:solidFill>
                    <a:schemeClr val="bg1">
                      <a:lumMod val="50000"/>
                    </a:schemeClr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치명타 적중률 증가</a:t>
              </a:r>
              <a:endParaRPr lang="en-US" altLang="ko-KR" sz="1000" u="sng" dirty="0">
                <a:solidFill>
                  <a:schemeClr val="bg1">
                    <a:lumMod val="50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E8D871DA-6CA2-DE18-DB6B-2B325C9C6FEA}"/>
                </a:ext>
              </a:extLst>
            </p:cNvPr>
            <p:cNvSpPr txBox="1"/>
            <p:nvPr/>
          </p:nvSpPr>
          <p:spPr>
            <a:xfrm>
              <a:off x="6713077" y="5529218"/>
              <a:ext cx="553037" cy="153888"/>
            </a:xfrm>
            <a:prstGeom prst="rect">
              <a:avLst/>
            </a:prstGeom>
            <a:grpFill/>
          </p:spPr>
          <p:txBody>
            <a:bodyPr wrap="none" lIns="0" tIns="0" rIns="0" bIns="0" rtlCol="0" anchor="ctr" anchorCtr="0">
              <a:spAutoFit/>
            </a:bodyPr>
            <a:lstStyle/>
            <a:p>
              <a:pPr>
                <a:spcAft>
                  <a:spcPts val="400"/>
                </a:spcAft>
              </a:pPr>
              <a:r>
                <a:rPr lang="en-US" altLang="ko-KR" sz="1000" dirty="0">
                  <a:solidFill>
                    <a:schemeClr val="bg1">
                      <a:lumMod val="50000"/>
                    </a:schemeClr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#</a:t>
              </a:r>
              <a:r>
                <a:rPr lang="ko-KR" altLang="en-US" sz="1000" u="sng" dirty="0">
                  <a:solidFill>
                    <a:schemeClr val="bg1">
                      <a:lumMod val="50000"/>
                    </a:schemeClr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마나 회복</a:t>
              </a:r>
              <a:endParaRPr lang="en-US" altLang="ko-KR" sz="1000" u="sng" dirty="0">
                <a:solidFill>
                  <a:schemeClr val="bg1">
                    <a:lumMod val="50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901606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38AD76-2A6D-004F-0A8A-71D564799B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28EE8A12-7C76-E0BC-71A1-E97B02116E32}"/>
              </a:ext>
            </a:extLst>
          </p:cNvPr>
          <p:cNvGrpSpPr/>
          <p:nvPr/>
        </p:nvGrpSpPr>
        <p:grpSpPr>
          <a:xfrm>
            <a:off x="0" y="2732801"/>
            <a:ext cx="1152000" cy="991988"/>
            <a:chOff x="0" y="2840447"/>
            <a:chExt cx="1152000" cy="991988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E9F76B3B-07AE-5109-9C31-F245F0341534}"/>
                </a:ext>
              </a:extLst>
            </p:cNvPr>
            <p:cNvSpPr>
              <a:spLocks/>
            </p:cNvSpPr>
            <p:nvPr/>
          </p:nvSpPr>
          <p:spPr>
            <a:xfrm>
              <a:off x="0" y="2840447"/>
              <a:ext cx="1152000" cy="307777"/>
            </a:xfrm>
            <a:prstGeom prst="rect">
              <a:avLst/>
            </a:prstGeom>
            <a:noFill/>
            <a:ln w="9525">
              <a:noFill/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108000" bIns="0" rtlCol="0" anchor="ctr">
              <a:noAutofit/>
            </a:bodyPr>
            <a:lstStyle/>
            <a:p>
              <a:r>
                <a:rPr lang="en-US" altLang="ko-KR" sz="900" dirty="0">
                  <a:solidFill>
                    <a:srgbClr val="BD9C7C"/>
                  </a:solidFill>
                  <a:latin typeface="페이퍼로지 5 Medium" pitchFamily="2" charset="-127"/>
                  <a:ea typeface="페이퍼로지 5 Medium" pitchFamily="2" charset="-127"/>
                </a:rPr>
                <a:t>- </a:t>
              </a:r>
              <a:r>
                <a:rPr lang="ko-KR" altLang="en-US" sz="900" dirty="0">
                  <a:solidFill>
                    <a:srgbClr val="BD9C7C"/>
                  </a:solidFill>
                  <a:latin typeface="페이퍼로지 5 Medium" pitchFamily="2" charset="-127"/>
                  <a:ea typeface="페이퍼로지 5 Medium" pitchFamily="2" charset="-127"/>
                </a:rPr>
                <a:t>깨달음 효과 구성</a:t>
              </a: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3DA9CD40-0E8F-1750-1645-F384E6D59FBE}"/>
                </a:ext>
              </a:extLst>
            </p:cNvPr>
            <p:cNvSpPr>
              <a:spLocks/>
            </p:cNvSpPr>
            <p:nvPr/>
          </p:nvSpPr>
          <p:spPr>
            <a:xfrm>
              <a:off x="0" y="3182346"/>
              <a:ext cx="1152000" cy="307777"/>
            </a:xfrm>
            <a:prstGeom prst="rect">
              <a:avLst/>
            </a:prstGeom>
            <a:noFill/>
            <a:ln w="9525">
              <a:noFill/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108000" bIns="0" rtlCol="0" anchor="ctr">
              <a:no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</a:rPr>
                <a:t>- </a:t>
              </a:r>
              <a:r>
                <a:rPr lang="ko-KR" altLang="en-US" sz="900" dirty="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</a:rPr>
                <a:t>연계형 효과</a:t>
              </a: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E6A323A2-8A8F-FC9A-36C4-E67C1FE4BE42}"/>
                </a:ext>
              </a:extLst>
            </p:cNvPr>
            <p:cNvSpPr>
              <a:spLocks/>
            </p:cNvSpPr>
            <p:nvPr/>
          </p:nvSpPr>
          <p:spPr>
            <a:xfrm>
              <a:off x="0" y="3524658"/>
              <a:ext cx="1152000" cy="307777"/>
            </a:xfrm>
            <a:prstGeom prst="rect">
              <a:avLst/>
            </a:prstGeom>
            <a:noFill/>
            <a:ln w="9525">
              <a:noFill/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108000" bIns="0" rtlCol="0" anchor="ctr">
              <a:noAutofit/>
            </a:bodyPr>
            <a:lstStyle/>
            <a:p>
              <a:r>
                <a:rPr lang="en-US" altLang="ko-KR" sz="900" dirty="0">
                  <a:solidFill>
                    <a:srgbClr val="BD9C7C"/>
                  </a:solidFill>
                  <a:latin typeface="페이퍼로지 5 Medium" pitchFamily="2" charset="-127"/>
                  <a:ea typeface="페이퍼로지 5 Medium" pitchFamily="2" charset="-127"/>
                </a:rPr>
                <a:t>- </a:t>
              </a:r>
              <a:r>
                <a:rPr lang="ko-KR" altLang="en-US" sz="900" dirty="0">
                  <a:solidFill>
                    <a:srgbClr val="BD9C7C"/>
                  </a:solidFill>
                  <a:latin typeface="페이퍼로지 5 Medium" pitchFamily="2" charset="-127"/>
                  <a:ea typeface="페이퍼로지 5 Medium" pitchFamily="2" charset="-127"/>
                </a:rPr>
                <a:t>비연계형 효과</a:t>
              </a:r>
            </a:p>
          </p:txBody>
        </p:sp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34A2A5BD-E0F3-CAAA-09E0-5526E75C98ED}"/>
              </a:ext>
            </a:extLst>
          </p:cNvPr>
          <p:cNvGrpSpPr/>
          <p:nvPr/>
        </p:nvGrpSpPr>
        <p:grpSpPr>
          <a:xfrm>
            <a:off x="1781439" y="2095739"/>
            <a:ext cx="0" cy="3796641"/>
            <a:chOff x="5012027" y="2408559"/>
            <a:chExt cx="0" cy="2604344"/>
          </a:xfrm>
        </p:grpSpPr>
        <p:cxnSp>
          <p:nvCxnSpPr>
            <p:cNvPr id="106" name="직선 연결선 105">
              <a:extLst>
                <a:ext uri="{FF2B5EF4-FFF2-40B4-BE49-F238E27FC236}">
                  <a16:creationId xmlns:a16="http://schemas.microsoft.com/office/drawing/2014/main" id="{9F6DE4A7-F47E-6A3E-778B-2887499F9E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12027" y="2408559"/>
              <a:ext cx="0" cy="617955"/>
            </a:xfrm>
            <a:prstGeom prst="line">
              <a:avLst/>
            </a:prstGeom>
            <a:ln w="12700">
              <a:gradFill flip="none" rotWithShape="1">
                <a:gsLst>
                  <a:gs pos="0">
                    <a:schemeClr val="bg1">
                      <a:lumMod val="50000"/>
                    </a:schemeClr>
                  </a:gs>
                  <a:gs pos="74000">
                    <a:schemeClr val="bg1">
                      <a:lumMod val="50000"/>
                      <a:alpha val="50000"/>
                    </a:schemeClr>
                  </a:gs>
                  <a:gs pos="83000">
                    <a:schemeClr val="bg1">
                      <a:lumMod val="50000"/>
                      <a:alpha val="20000"/>
                    </a:schemeClr>
                  </a:gs>
                  <a:gs pos="100000">
                    <a:schemeClr val="bg1">
                      <a:lumMod val="50000"/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ln>
            <a:effectLst>
              <a:glow rad="25400">
                <a:schemeClr val="tx1">
                  <a:alpha val="15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 106">
              <a:extLst>
                <a:ext uri="{FF2B5EF4-FFF2-40B4-BE49-F238E27FC236}">
                  <a16:creationId xmlns:a16="http://schemas.microsoft.com/office/drawing/2014/main" id="{6BB9E9B0-81DC-BC7F-A823-F7D1BDEFBE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12027" y="3387729"/>
              <a:ext cx="0" cy="617955"/>
            </a:xfrm>
            <a:prstGeom prst="line">
              <a:avLst/>
            </a:prstGeom>
            <a:ln w="12700">
              <a:gradFill flip="none" rotWithShape="1">
                <a:gsLst>
                  <a:gs pos="0">
                    <a:schemeClr val="bg1">
                      <a:lumMod val="50000"/>
                    </a:schemeClr>
                  </a:gs>
                  <a:gs pos="74000">
                    <a:schemeClr val="bg1">
                      <a:lumMod val="50000"/>
                      <a:alpha val="50000"/>
                    </a:schemeClr>
                  </a:gs>
                  <a:gs pos="83000">
                    <a:schemeClr val="bg1">
                      <a:lumMod val="50000"/>
                      <a:alpha val="20000"/>
                    </a:schemeClr>
                  </a:gs>
                  <a:gs pos="100000">
                    <a:schemeClr val="bg1">
                      <a:lumMod val="50000"/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ln>
            <a:effectLst>
              <a:glow rad="25400">
                <a:schemeClr val="tx1">
                  <a:alpha val="15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연결선 107">
              <a:extLst>
                <a:ext uri="{FF2B5EF4-FFF2-40B4-BE49-F238E27FC236}">
                  <a16:creationId xmlns:a16="http://schemas.microsoft.com/office/drawing/2014/main" id="{42148273-0330-38CA-CC4C-36A40B9F919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12027" y="4394948"/>
              <a:ext cx="0" cy="617955"/>
            </a:xfrm>
            <a:prstGeom prst="line">
              <a:avLst/>
            </a:prstGeom>
            <a:ln w="12700">
              <a:gradFill flip="none" rotWithShape="1">
                <a:gsLst>
                  <a:gs pos="0">
                    <a:schemeClr val="bg1">
                      <a:lumMod val="50000"/>
                    </a:schemeClr>
                  </a:gs>
                  <a:gs pos="74000">
                    <a:schemeClr val="bg1">
                      <a:lumMod val="50000"/>
                      <a:alpha val="50000"/>
                    </a:schemeClr>
                  </a:gs>
                  <a:gs pos="83000">
                    <a:schemeClr val="bg1">
                      <a:lumMod val="50000"/>
                      <a:alpha val="20000"/>
                    </a:schemeClr>
                  </a:gs>
                  <a:gs pos="100000">
                    <a:schemeClr val="bg1">
                      <a:lumMod val="50000"/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ln>
            <a:effectLst>
              <a:glow rad="25400">
                <a:schemeClr val="tx1">
                  <a:alpha val="15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095B81BF-3DAF-EDAC-E3BB-36E99214A319}"/>
              </a:ext>
            </a:extLst>
          </p:cNvPr>
          <p:cNvGrpSpPr/>
          <p:nvPr/>
        </p:nvGrpSpPr>
        <p:grpSpPr>
          <a:xfrm>
            <a:off x="1379538" y="301683"/>
            <a:ext cx="10812462" cy="222191"/>
            <a:chOff x="1379538" y="169604"/>
            <a:chExt cx="10812462" cy="222191"/>
          </a:xfrm>
          <a:effectLst/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79556529-BE1D-B1A1-2324-7FF4B9E38B70}"/>
                </a:ext>
              </a:extLst>
            </p:cNvPr>
            <p:cNvSpPr/>
            <p:nvPr/>
          </p:nvSpPr>
          <p:spPr>
            <a:xfrm>
              <a:off x="1379538" y="169604"/>
              <a:ext cx="2331979" cy="1846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spAutoFit/>
            </a:bodyPr>
            <a:lstStyle/>
            <a:p>
              <a:r>
                <a:rPr lang="en-US" altLang="ko-KR" sz="1200" dirty="0">
                  <a:solidFill>
                    <a:schemeClr val="tx1"/>
                  </a:solidFill>
                  <a:latin typeface="페이퍼로지 6 SemiBold" pitchFamily="2" charset="-127"/>
                  <a:ea typeface="페이퍼로지 6 SemiBold" pitchFamily="2" charset="-127"/>
                  <a:cs typeface="Pretendard SemiBold" panose="02000703000000020004" pitchFamily="2" charset="-127"/>
                </a:rPr>
                <a:t>‘</a:t>
              </a:r>
              <a:r>
                <a:rPr lang="ko-KR" altLang="en-US" sz="1200" dirty="0">
                  <a:solidFill>
                    <a:schemeClr val="tx1"/>
                  </a:solidFill>
                  <a:latin typeface="페이퍼로지 6 SemiBold" pitchFamily="2" charset="-127"/>
                  <a:ea typeface="페이퍼로지 6 SemiBold" pitchFamily="2" charset="-127"/>
                  <a:cs typeface="Pretendard SemiBold" panose="02000703000000020004" pitchFamily="2" charset="-127"/>
                </a:rPr>
                <a:t>절정</a:t>
              </a:r>
              <a:r>
                <a:rPr lang="en-US" altLang="ko-KR" sz="1200" dirty="0">
                  <a:solidFill>
                    <a:schemeClr val="tx1"/>
                  </a:solidFill>
                  <a:latin typeface="페이퍼로지 6 SemiBold" pitchFamily="2" charset="-127"/>
                  <a:ea typeface="페이퍼로지 6 SemiBold" pitchFamily="2" charset="-127"/>
                  <a:cs typeface="Pretendard SemiBold" panose="02000703000000020004" pitchFamily="2" charset="-127"/>
                </a:rPr>
                <a:t>’ </a:t>
              </a:r>
              <a:r>
                <a:rPr lang="ko-KR" altLang="en-US" sz="1200" dirty="0">
                  <a:solidFill>
                    <a:schemeClr val="tx1"/>
                  </a:solidFill>
                  <a:latin typeface="페이퍼로지 6 SemiBold" pitchFamily="2" charset="-127"/>
                  <a:ea typeface="페이퍼로지 6 SemiBold" pitchFamily="2" charset="-127"/>
                  <a:cs typeface="Pretendard SemiBold" panose="02000703000000020004" pitchFamily="2" charset="-127"/>
                </a:rPr>
                <a:t>라인의 연계형 효과</a:t>
              </a: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9B627172-6808-87A1-6B5E-EC0D7FBB4E4C}"/>
                </a:ext>
              </a:extLst>
            </p:cNvPr>
            <p:cNvCxnSpPr>
              <a:cxnSpLocks/>
            </p:cNvCxnSpPr>
            <p:nvPr/>
          </p:nvCxnSpPr>
          <p:spPr>
            <a:xfrm>
              <a:off x="1379538" y="391795"/>
              <a:ext cx="1081246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789851C7-FD99-AFE5-6BFC-57F544105406}"/>
              </a:ext>
            </a:extLst>
          </p:cNvPr>
          <p:cNvGrpSpPr/>
          <p:nvPr/>
        </p:nvGrpSpPr>
        <p:grpSpPr>
          <a:xfrm>
            <a:off x="1379538" y="614573"/>
            <a:ext cx="10812462" cy="226800"/>
            <a:chOff x="1379538" y="1049635"/>
            <a:chExt cx="10812462" cy="226800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9A28B1F5-EBA8-9F90-CB9C-2BC9419205E1}"/>
                </a:ext>
              </a:extLst>
            </p:cNvPr>
            <p:cNvSpPr/>
            <p:nvPr/>
          </p:nvSpPr>
          <p:spPr>
            <a:xfrm>
              <a:off x="1379538" y="1050317"/>
              <a:ext cx="10812462" cy="225437"/>
            </a:xfrm>
            <a:prstGeom prst="rect">
              <a:avLst/>
            </a:prstGeom>
            <a:solidFill>
              <a:srgbClr val="FFFFE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C20487C-BCF9-F31E-FD22-80AB2260BD1D}"/>
                </a:ext>
              </a:extLst>
            </p:cNvPr>
            <p:cNvSpPr txBox="1"/>
            <p:nvPr/>
          </p:nvSpPr>
          <p:spPr>
            <a:xfrm>
              <a:off x="1379538" y="1086091"/>
              <a:ext cx="7903158" cy="138499"/>
            </a:xfrm>
            <a:prstGeom prst="rect">
              <a:avLst/>
            </a:prstGeom>
            <a:noFill/>
          </p:spPr>
          <p:txBody>
            <a:bodyPr wrap="none" lIns="684000" tIns="0" rIns="72000" bIns="0" rtlCol="0">
              <a:spAutoFit/>
            </a:bodyPr>
            <a:lstStyle/>
            <a:p>
              <a:pPr>
                <a:spcAft>
                  <a:spcPts val="400"/>
                </a:spcAft>
              </a:pPr>
              <a:r>
                <a:rPr lang="ko-KR" altLang="en-US" sz="900" dirty="0">
                  <a:effectLst>
                    <a:glow rad="127000">
                      <a:srgbClr val="FAFCBC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스탠스 변경 효과를 강화</a:t>
              </a:r>
              <a:r>
                <a:rPr lang="ko-KR" altLang="en-US" sz="9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하고 </a:t>
              </a:r>
              <a:r>
                <a:rPr lang="ko-KR" altLang="en-US" sz="900" dirty="0">
                  <a:effectLst>
                    <a:glow rad="127000">
                      <a:srgbClr val="FAFCBC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듀얼 게이지의 활용처</a:t>
              </a:r>
              <a:r>
                <a:rPr lang="ko-KR" altLang="en-US" sz="9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를 추가하여 </a:t>
              </a:r>
              <a:r>
                <a:rPr lang="ko-KR" altLang="en-US" sz="900" dirty="0">
                  <a:effectLst>
                    <a:glow rad="127000">
                      <a:srgbClr val="FAFCBC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아이덴티티 게이지의 중요도와 가치를 높이며</a:t>
              </a:r>
              <a:r>
                <a:rPr lang="en-US" altLang="ko-KR" sz="9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900" dirty="0">
                  <a:effectLst>
                    <a:glow rad="127000">
                      <a:srgbClr val="FAFCBC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순간적으로 높은 피해를 주는 컨셉을 극대화</a:t>
              </a:r>
              <a:r>
                <a:rPr lang="ko-KR" altLang="en-US" sz="9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합니다</a:t>
              </a:r>
              <a:r>
                <a:rPr lang="en-US" altLang="ko-KR" sz="9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E975DBDC-D9D5-D262-1FC8-CCF32F1BA5AB}"/>
                </a:ext>
              </a:extLst>
            </p:cNvPr>
            <p:cNvGrpSpPr/>
            <p:nvPr/>
          </p:nvGrpSpPr>
          <p:grpSpPr>
            <a:xfrm>
              <a:off x="1379538" y="1049635"/>
              <a:ext cx="586750" cy="226800"/>
              <a:chOff x="1379538" y="1049635"/>
              <a:chExt cx="586750" cy="226800"/>
            </a:xfrm>
          </p:grpSpPr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15093447-407C-E316-EB54-BE3E8A2C6265}"/>
                  </a:ext>
                </a:extLst>
              </p:cNvPr>
              <p:cNvSpPr/>
              <p:nvPr/>
            </p:nvSpPr>
            <p:spPr>
              <a:xfrm>
                <a:off x="1379538" y="1049635"/>
                <a:ext cx="18000" cy="2268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Ins="180000" rtlCol="0" anchor="ctr"/>
              <a:lstStyle/>
              <a:p>
                <a:endParaRPr lang="ko-KR" altLang="en-US" b="1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  <p:grpSp>
            <p:nvGrpSpPr>
              <p:cNvPr id="14" name="그룹 13">
                <a:extLst>
                  <a:ext uri="{FF2B5EF4-FFF2-40B4-BE49-F238E27FC236}">
                    <a16:creationId xmlns:a16="http://schemas.microsoft.com/office/drawing/2014/main" id="{06EE75B8-301B-9C4B-C32A-5F6BB08EA5D4}"/>
                  </a:ext>
                </a:extLst>
              </p:cNvPr>
              <p:cNvGrpSpPr/>
              <p:nvPr/>
            </p:nvGrpSpPr>
            <p:grpSpPr>
              <a:xfrm>
                <a:off x="1379538" y="1086091"/>
                <a:ext cx="586750" cy="153888"/>
                <a:chOff x="1379538" y="747867"/>
                <a:chExt cx="586750" cy="153888"/>
              </a:xfrm>
            </p:grpSpPr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DB557F73-BBBC-70F5-C72A-B457F6577AC5}"/>
                    </a:ext>
                  </a:extLst>
                </p:cNvPr>
                <p:cNvSpPr txBox="1"/>
                <p:nvPr/>
              </p:nvSpPr>
              <p:spPr>
                <a:xfrm>
                  <a:off x="1379538" y="747867"/>
                  <a:ext cx="586750" cy="153888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txBody>
                <a:bodyPr wrap="none" lIns="108000" tIns="0" rIns="0" bIns="0" rtlCol="0" anchor="ctr" anchorCtr="0">
                  <a:spAutoFit/>
                </a:bodyPr>
                <a:lstStyle/>
                <a:p>
                  <a:r>
                    <a:rPr lang="ko-KR" altLang="en-US" sz="1000" dirty="0">
                      <a:ln w="3175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ln>
                      <a:solidFill>
                        <a:schemeClr val="bg1"/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SemiBold" panose="02000703000000020004" pitchFamily="2" charset="-127"/>
                    </a:rPr>
                    <a:t>기획 의도</a:t>
                  </a:r>
                  <a:endParaRPr lang="en-US" altLang="ko-KR" sz="1000" dirty="0">
                    <a:ln w="3175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  <a:solidFill>
                      <a:schemeClr val="bg1"/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SemiBold" panose="02000703000000020004" pitchFamily="2" charset="-127"/>
                  </a:endParaRPr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F347A596-15A7-FBD9-1985-DA2E40629492}"/>
                    </a:ext>
                  </a:extLst>
                </p:cNvPr>
                <p:cNvSpPr txBox="1"/>
                <p:nvPr/>
              </p:nvSpPr>
              <p:spPr>
                <a:xfrm>
                  <a:off x="1379538" y="747867"/>
                  <a:ext cx="586750" cy="153888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txBody>
                <a:bodyPr wrap="none" lIns="108000" tIns="0" rIns="0" bIns="0" rtlCol="0" anchor="ctr" anchorCtr="0">
                  <a:spAutoFit/>
                </a:bodyPr>
                <a:lstStyle/>
                <a:p>
                  <a:r>
                    <a:rPr lang="ko-KR" altLang="en-US" sz="1000" dirty="0">
                      <a:solidFill>
                        <a:schemeClr val="bg1"/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SemiBold" panose="02000703000000020004" pitchFamily="2" charset="-127"/>
                    </a:rPr>
                    <a:t>기획 의도</a:t>
                  </a:r>
                  <a:endParaRPr lang="en-US" altLang="ko-KR" sz="1000" dirty="0">
                    <a:solidFill>
                      <a:schemeClr val="bg1"/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SemiBold" panose="02000703000000020004" pitchFamily="2" charset="-127"/>
                  </a:endParaRPr>
                </a:p>
              </p:txBody>
            </p:sp>
          </p:grpSp>
        </p:grpSp>
      </p:grp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1A5969AC-45DD-9972-60D5-55D9A668DB90}"/>
              </a:ext>
            </a:extLst>
          </p:cNvPr>
          <p:cNvGrpSpPr/>
          <p:nvPr/>
        </p:nvGrpSpPr>
        <p:grpSpPr>
          <a:xfrm>
            <a:off x="1379538" y="2955688"/>
            <a:ext cx="2248057" cy="927487"/>
            <a:chOff x="1379538" y="2828316"/>
            <a:chExt cx="2248057" cy="927487"/>
          </a:xfrm>
        </p:grpSpPr>
        <p:grpSp>
          <p:nvGrpSpPr>
            <p:cNvPr id="168" name="그룹 167">
              <a:extLst>
                <a:ext uri="{FF2B5EF4-FFF2-40B4-BE49-F238E27FC236}">
                  <a16:creationId xmlns:a16="http://schemas.microsoft.com/office/drawing/2014/main" id="{B3D3D657-31F6-0248-FDA0-19CB62997C71}"/>
                </a:ext>
              </a:extLst>
            </p:cNvPr>
            <p:cNvGrpSpPr/>
            <p:nvPr/>
          </p:nvGrpSpPr>
          <p:grpSpPr>
            <a:xfrm>
              <a:off x="1379538" y="2828316"/>
              <a:ext cx="803802" cy="927487"/>
              <a:chOff x="1492589" y="2897296"/>
              <a:chExt cx="821072" cy="947414"/>
            </a:xfrm>
          </p:grpSpPr>
          <p:pic>
            <p:nvPicPr>
              <p:cNvPr id="102" name="그림 101" descr="댄스, 빛, 예술이(가) 표시된 사진&#10;&#10;AI가 생성한 콘텐츠는 부정확할 수 있습니다.">
                <a:extLst>
                  <a:ext uri="{FF2B5EF4-FFF2-40B4-BE49-F238E27FC236}">
                    <a16:creationId xmlns:a16="http://schemas.microsoft.com/office/drawing/2014/main" id="{6CD93DE9-38A5-44D7-D964-0710CBFDEB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72295" y="3039266"/>
                <a:ext cx="450314" cy="450314"/>
              </a:xfrm>
              <a:prstGeom prst="ellipse">
                <a:avLst/>
              </a:prstGeom>
            </p:spPr>
          </p:pic>
          <p:grpSp>
            <p:nvGrpSpPr>
              <p:cNvPr id="148" name="그룹 147">
                <a:extLst>
                  <a:ext uri="{FF2B5EF4-FFF2-40B4-BE49-F238E27FC236}">
                    <a16:creationId xmlns:a16="http://schemas.microsoft.com/office/drawing/2014/main" id="{EB07F86E-10A9-284F-21DA-F26A0FFAB851}"/>
                  </a:ext>
                </a:extLst>
              </p:cNvPr>
              <p:cNvGrpSpPr/>
              <p:nvPr/>
            </p:nvGrpSpPr>
            <p:grpSpPr>
              <a:xfrm>
                <a:off x="1492589" y="2897296"/>
                <a:ext cx="821072" cy="947414"/>
                <a:chOff x="1492589" y="1418300"/>
                <a:chExt cx="821072" cy="947414"/>
              </a:xfrm>
            </p:grpSpPr>
            <p:pic>
              <p:nvPicPr>
                <p:cNvPr id="149" name="그림 148" descr="원, 다채로움, 스크린샷, 빛이(가) 표시된 사진&#10;&#10;자동 생성된 설명">
                  <a:extLst>
                    <a:ext uri="{FF2B5EF4-FFF2-40B4-BE49-F238E27FC236}">
                      <a16:creationId xmlns:a16="http://schemas.microsoft.com/office/drawing/2014/main" id="{A2DB3D0E-52D3-8EF0-C125-628E5F63242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196" t="4316" r="13668" b="78909"/>
                <a:stretch/>
              </p:blipFill>
              <p:spPr>
                <a:xfrm>
                  <a:off x="1492589" y="1418300"/>
                  <a:ext cx="821072" cy="763696"/>
                </a:xfrm>
                <a:prstGeom prst="rect">
                  <a:avLst/>
                </a:prstGeom>
                <a:ln>
                  <a:noFill/>
                </a:ln>
                <a:effectLst/>
              </p:spPr>
            </p:pic>
            <p:grpSp>
              <p:nvGrpSpPr>
                <p:cNvPr id="150" name="그룹 149">
                  <a:extLst>
                    <a:ext uri="{FF2B5EF4-FFF2-40B4-BE49-F238E27FC236}">
                      <a16:creationId xmlns:a16="http://schemas.microsoft.com/office/drawing/2014/main" id="{DB4BF905-18A1-B00B-5F73-15123194C510}"/>
                    </a:ext>
                  </a:extLst>
                </p:cNvPr>
                <p:cNvGrpSpPr/>
                <p:nvPr/>
              </p:nvGrpSpPr>
              <p:grpSpPr>
                <a:xfrm>
                  <a:off x="1678913" y="1975003"/>
                  <a:ext cx="448426" cy="232902"/>
                  <a:chOff x="1678913" y="1975003"/>
                  <a:chExt cx="448426" cy="232902"/>
                </a:xfrm>
              </p:grpSpPr>
              <p:sp>
                <p:nvSpPr>
                  <p:cNvPr id="152" name="사각형: 둥근 모서리 151">
                    <a:extLst>
                      <a:ext uri="{FF2B5EF4-FFF2-40B4-BE49-F238E27FC236}">
                        <a16:creationId xmlns:a16="http://schemas.microsoft.com/office/drawing/2014/main" id="{F0F062AF-5986-8937-1A4A-8CA516303DDF}"/>
                      </a:ext>
                    </a:extLst>
                  </p:cNvPr>
                  <p:cNvSpPr/>
                  <p:nvPr/>
                </p:nvSpPr>
                <p:spPr>
                  <a:xfrm>
                    <a:off x="1678913" y="1975003"/>
                    <a:ext cx="448426" cy="232902"/>
                  </a:xfrm>
                  <a:prstGeom prst="roundRect">
                    <a:avLst/>
                  </a:prstGeom>
                  <a:solidFill>
                    <a:schemeClr val="tx1"/>
                  </a:solidFill>
                  <a:ln>
                    <a:noFill/>
                  </a:ln>
                  <a:effectLst>
                    <a:softEdge rad="50800"/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900"/>
                  </a:p>
                </p:txBody>
              </p:sp>
              <p:sp>
                <p:nvSpPr>
                  <p:cNvPr id="153" name="TextBox 152">
                    <a:extLst>
                      <a:ext uri="{FF2B5EF4-FFF2-40B4-BE49-F238E27FC236}">
                        <a16:creationId xmlns:a16="http://schemas.microsoft.com/office/drawing/2014/main" id="{658CF149-1A8C-78B0-D4A7-FF714C22043A}"/>
                      </a:ext>
                    </a:extLst>
                  </p:cNvPr>
                  <p:cNvSpPr txBox="1"/>
                  <p:nvPr/>
                </p:nvSpPr>
                <p:spPr>
                  <a:xfrm>
                    <a:off x="1826166" y="2020718"/>
                    <a:ext cx="153920" cy="141475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>
                    <a:spAutoFit/>
                  </a:bodyPr>
                  <a:lstStyle/>
                  <a:p>
                    <a:pPr algn="ctr"/>
                    <a:r>
                      <a:rPr lang="en-US" altLang="ko-KR" sz="900" spc="5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Pretendard Variable Medium" panose="02000003000000020004" pitchFamily="2" charset="-127"/>
                      </a:rPr>
                      <a:t>8P</a:t>
                    </a:r>
                  </a:p>
                </p:txBody>
              </p:sp>
            </p:grpSp>
            <p:sp>
              <p:nvSpPr>
                <p:cNvPr id="151" name="사각형: 둥근 모서리 150">
                  <a:extLst>
                    <a:ext uri="{FF2B5EF4-FFF2-40B4-BE49-F238E27FC236}">
                      <a16:creationId xmlns:a16="http://schemas.microsoft.com/office/drawing/2014/main" id="{D66AA1E1-C7BA-8B2B-1800-4D5299F3B83C}"/>
                    </a:ext>
                  </a:extLst>
                </p:cNvPr>
                <p:cNvSpPr/>
                <p:nvPr/>
              </p:nvSpPr>
              <p:spPr>
                <a:xfrm>
                  <a:off x="1629541" y="2173932"/>
                  <a:ext cx="535821" cy="1917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127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36000" rIns="36000" bIns="36000" rtlCol="0" anchor="ctr"/>
                <a:lstStyle/>
                <a:p>
                  <a:pPr algn="ctr"/>
                  <a:r>
                    <a:rPr lang="en-US" altLang="ko-KR" sz="900" spc="50" dirty="0">
                      <a:solidFill>
                        <a:srgbClr val="D4CFC5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Lv.0/3</a:t>
                  </a:r>
                  <a:endParaRPr lang="ko-KR" altLang="en-US" sz="900" spc="50" dirty="0">
                    <a:solidFill>
                      <a:srgbClr val="D4CFC5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</p:grpSp>
        </p:grp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03BA4448-F84B-C3AA-FF8E-4B3E1CC2BAF9}"/>
                </a:ext>
              </a:extLst>
            </p:cNvPr>
            <p:cNvGrpSpPr/>
            <p:nvPr/>
          </p:nvGrpSpPr>
          <p:grpSpPr>
            <a:xfrm>
              <a:off x="1379538" y="2828316"/>
              <a:ext cx="2248057" cy="927487"/>
              <a:chOff x="1379538" y="2828316"/>
              <a:chExt cx="2248057" cy="927487"/>
            </a:xfrm>
          </p:grpSpPr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8C1497E2-D1C8-2D7F-205A-2D6A8FD83D12}"/>
                  </a:ext>
                </a:extLst>
              </p:cNvPr>
              <p:cNvSpPr/>
              <p:nvPr/>
            </p:nvSpPr>
            <p:spPr>
              <a:xfrm>
                <a:off x="1379538" y="2828316"/>
                <a:ext cx="2248057" cy="927487"/>
              </a:xfrm>
              <a:prstGeom prst="rect">
                <a:avLst/>
              </a:prstGeom>
              <a:gradFill flip="none" rotWithShape="1">
                <a:gsLst>
                  <a:gs pos="15000">
                    <a:srgbClr val="404040">
                      <a:alpha val="10000"/>
                    </a:srgbClr>
                  </a:gs>
                  <a:gs pos="0">
                    <a:schemeClr val="tx1">
                      <a:lumMod val="75000"/>
                      <a:lumOff val="25000"/>
                      <a:alpha val="20000"/>
                    </a:schemeClr>
                  </a:gs>
                  <a:gs pos="78000">
                    <a:schemeClr val="tx1">
                      <a:lumMod val="75000"/>
                      <a:lumOff val="25000"/>
                      <a:alpha val="0"/>
                    </a:schemeClr>
                  </a:gs>
                </a:gsLst>
                <a:lin ang="27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0AEC53A-17EF-CC73-BFC9-1A82744EBD5B}"/>
                  </a:ext>
                </a:extLst>
              </p:cNvPr>
              <p:cNvSpPr txBox="1"/>
              <p:nvPr/>
            </p:nvSpPr>
            <p:spPr>
              <a:xfrm>
                <a:off x="1780938" y="2828316"/>
                <a:ext cx="859980" cy="314683"/>
              </a:xfrm>
              <a:prstGeom prst="rect">
                <a:avLst/>
              </a:prstGeom>
              <a:noFill/>
            </p:spPr>
            <p:txBody>
              <a:bodyPr wrap="none" lIns="432000" tIns="144000" rIns="72000" bIns="0" rtlCol="0">
                <a:spAutoFit/>
              </a:bodyPr>
              <a:lstStyle/>
              <a:p>
                <a:pPr>
                  <a:spcAft>
                    <a:spcPts val="400"/>
                  </a:spcAft>
                </a:pPr>
                <a:r>
                  <a:rPr lang="ko-KR" altLang="en-US" sz="1100" dirty="0">
                    <a:ln w="63500">
                      <a:solidFill>
                        <a:schemeClr val="bg1"/>
                      </a:solidFill>
                    </a:ln>
                    <a:noFill/>
                    <a:effectLst/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절정 </a:t>
                </a:r>
                <a:r>
                  <a:rPr lang="en-US" altLang="ko-KR" sz="1100" dirty="0">
                    <a:ln w="63500">
                      <a:solidFill>
                        <a:schemeClr val="bg1"/>
                      </a:solidFill>
                    </a:ln>
                    <a:noFill/>
                    <a:effectLst/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Ⅱ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35A73EF-EB91-BAB7-1077-2C3267BC90CE}"/>
                  </a:ext>
                </a:extLst>
              </p:cNvPr>
              <p:cNvSpPr txBox="1"/>
              <p:nvPr/>
            </p:nvSpPr>
            <p:spPr>
              <a:xfrm>
                <a:off x="1780938" y="3287231"/>
                <a:ext cx="1756058" cy="468572"/>
              </a:xfrm>
              <a:prstGeom prst="rect">
                <a:avLst/>
              </a:prstGeom>
              <a:noFill/>
            </p:spPr>
            <p:txBody>
              <a:bodyPr wrap="none" lIns="432000" tIns="0" rIns="72000" bIns="144000" rtlCol="0">
                <a:spAutoFit/>
              </a:bodyPr>
              <a:lstStyle>
                <a:defPPr>
                  <a:defRPr lang="ko-KR"/>
                </a:defPPr>
                <a:lvl1pPr>
                  <a:spcAft>
                    <a:spcPts val="400"/>
                  </a:spcAft>
                  <a:defRPr sz="100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defRPr>
                </a:lvl1pPr>
              </a:lstStyle>
              <a:p>
                <a:pPr algn="l" defTabSz="914400" rtl="0" eaLnBrk="1" latinLnBrk="1" hangingPunct="1">
                  <a:spcAft>
                    <a:spcPts val="600"/>
                  </a:spcAft>
                </a:pPr>
                <a:r>
                  <a:rPr lang="en-US" altLang="ko-KR" sz="800" b="0" kern="1200" dirty="0">
                    <a:ln w="38100" cmpd="sng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>
                    <a:noFill/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1T </a:t>
                </a:r>
                <a:r>
                  <a:rPr lang="ko-KR" altLang="en-US" sz="800" b="0" kern="1200" dirty="0">
                    <a:ln w="38100" cmpd="sng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>
                    <a:noFill/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깨달음 포인트 </a:t>
                </a:r>
                <a:r>
                  <a:rPr lang="en-US" altLang="ko-KR" sz="800" b="0" kern="1200" dirty="0">
                    <a:ln w="38100" cmpd="sng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>
                    <a:noFill/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24 </a:t>
                </a:r>
                <a:r>
                  <a:rPr lang="ko-KR" altLang="en-US" sz="800" dirty="0">
                    <a:ln w="38100" cmpd="sng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>
                    <a:noFill/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사용 필요</a:t>
                </a:r>
                <a:endParaRPr lang="en-US" altLang="ko-KR" sz="800" dirty="0">
                  <a:ln w="38100" cmpd="sng">
                    <a:solidFill>
                      <a:schemeClr val="tx1">
                        <a:lumMod val="75000"/>
                        <a:lumOff val="25000"/>
                      </a:schemeClr>
                    </a:solidFill>
                    <a:prstDash val="solid"/>
                  </a:ln>
                  <a:noFill/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  <a:p>
                <a:pPr algn="l" defTabSz="914400" rtl="0" eaLnBrk="1" latinLnBrk="1" hangingPunct="1">
                  <a:spcAft>
                    <a:spcPts val="600"/>
                  </a:spcAft>
                </a:pPr>
                <a:r>
                  <a:rPr lang="en-US" altLang="ko-KR" sz="800" b="0" kern="1200" dirty="0">
                    <a:ln w="38100" cmpd="sng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>
                    <a:noFill/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[</a:t>
                </a:r>
                <a:r>
                  <a:rPr lang="ko-KR" altLang="en-US" sz="800" b="0" kern="1200" dirty="0">
                    <a:ln w="38100" cmpd="sng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>
                    <a:noFill/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절정 </a:t>
                </a:r>
                <a:r>
                  <a:rPr lang="en-US" altLang="ko-KR" sz="800" b="0" kern="1200" dirty="0">
                    <a:ln w="38100" cmpd="sng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>
                    <a:noFill/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Ⅰ] 3</a:t>
                </a:r>
                <a:r>
                  <a:rPr lang="ko-KR" altLang="en-US" sz="800" b="0" kern="1200" dirty="0">
                    <a:ln w="38100" cmpd="sng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>
                    <a:noFill/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레벨 습득 필요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5F6DA29-D21E-AB25-6854-8048EDCFA119}"/>
                  </a:ext>
                </a:extLst>
              </p:cNvPr>
              <p:cNvSpPr txBox="1"/>
              <p:nvPr/>
            </p:nvSpPr>
            <p:spPr>
              <a:xfrm>
                <a:off x="1780938" y="3287231"/>
                <a:ext cx="1756058" cy="468572"/>
              </a:xfrm>
              <a:prstGeom prst="rect">
                <a:avLst/>
              </a:prstGeom>
              <a:noFill/>
            </p:spPr>
            <p:txBody>
              <a:bodyPr wrap="none" lIns="432000" tIns="0" rIns="72000" bIns="144000" rtlCol="0">
                <a:spAutoFit/>
              </a:bodyPr>
              <a:lstStyle>
                <a:defPPr>
                  <a:defRPr lang="ko-KR"/>
                </a:defPPr>
                <a:lvl1pPr>
                  <a:spcAft>
                    <a:spcPts val="400"/>
                  </a:spcAft>
                  <a:defRPr sz="100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defRPr>
                </a:lvl1pPr>
              </a:lstStyle>
              <a:p>
                <a:pPr algn="l" defTabSz="914400" rtl="0" eaLnBrk="1" latinLnBrk="1" hangingPunct="1">
                  <a:spcAft>
                    <a:spcPts val="600"/>
                  </a:spcAft>
                </a:pPr>
                <a:r>
                  <a:rPr lang="en-US" altLang="ko-KR" sz="800" b="0" kern="1200" dirty="0">
                    <a:solidFill>
                      <a:srgbClr val="FF656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1T </a:t>
                </a:r>
                <a:r>
                  <a:rPr lang="ko-KR" altLang="en-US" sz="800" b="0" kern="1200" dirty="0">
                    <a:solidFill>
                      <a:srgbClr val="FF656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깨달음 포인트</a:t>
                </a:r>
                <a:r>
                  <a:rPr lang="ko-KR" altLang="en-US" sz="800" b="0" kern="1200" dirty="0">
                    <a:solidFill>
                      <a:srgbClr val="FFC000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en-US" altLang="ko-KR" sz="800" b="0" kern="1200" dirty="0">
                    <a:solidFill>
                      <a:srgbClr val="FFC000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24 </a:t>
                </a:r>
                <a:r>
                  <a:rPr lang="ko-KR" altLang="en-US" sz="800" dirty="0">
                    <a:solidFill>
                      <a:srgbClr val="FF656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사용 필요</a:t>
                </a:r>
                <a:endParaRPr lang="en-US" altLang="ko-KR" sz="800" dirty="0">
                  <a:solidFill>
                    <a:srgbClr val="FF656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  <a:p>
                <a:pPr algn="l" defTabSz="914400" rtl="0" eaLnBrk="1" latinLnBrk="1" hangingPunct="1">
                  <a:spcAft>
                    <a:spcPts val="600"/>
                  </a:spcAft>
                </a:pPr>
                <a:r>
                  <a:rPr lang="en-US" altLang="ko-KR" sz="800" b="0" kern="1200" dirty="0">
                    <a:solidFill>
                      <a:schemeClr val="bg1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[</a:t>
                </a:r>
                <a:r>
                  <a:rPr lang="ko-KR" altLang="en-US" sz="800" b="0" kern="1200" dirty="0">
                    <a:solidFill>
                      <a:srgbClr val="FFC000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절정 </a:t>
                </a:r>
                <a:r>
                  <a:rPr lang="en-US" altLang="ko-KR" sz="800" b="0" kern="1200" dirty="0">
                    <a:solidFill>
                      <a:srgbClr val="FFC000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Ⅰ</a:t>
                </a:r>
                <a:r>
                  <a:rPr lang="en-US" altLang="ko-KR" sz="800" b="0" kern="1200" dirty="0">
                    <a:solidFill>
                      <a:schemeClr val="bg1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] 3</a:t>
                </a:r>
                <a:r>
                  <a:rPr lang="ko-KR" altLang="en-US" sz="800" b="0" kern="1200" dirty="0">
                    <a:solidFill>
                      <a:schemeClr val="bg1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레벨 습득 필요</a:t>
                </a:r>
                <a:endParaRPr lang="en-US" altLang="ko-KR" sz="800" b="0" kern="1200" dirty="0">
                  <a:solidFill>
                    <a:schemeClr val="bg1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D59C5F87-531F-BD53-1B93-77CB1D3672E2}"/>
                  </a:ext>
                </a:extLst>
              </p:cNvPr>
              <p:cNvSpPr txBox="1"/>
              <p:nvPr/>
            </p:nvSpPr>
            <p:spPr>
              <a:xfrm>
                <a:off x="1780938" y="2828316"/>
                <a:ext cx="859980" cy="314683"/>
              </a:xfrm>
              <a:prstGeom prst="rect">
                <a:avLst/>
              </a:prstGeom>
              <a:noFill/>
            </p:spPr>
            <p:txBody>
              <a:bodyPr wrap="none" lIns="432000" tIns="144000" rIns="72000" bIns="0" rtlCol="0">
                <a:spAutoFit/>
              </a:bodyPr>
              <a:lstStyle/>
              <a:p>
                <a:pPr>
                  <a:spcAft>
                    <a:spcPts val="400"/>
                  </a:spcAft>
                </a:pPr>
                <a:r>
                  <a:rPr lang="ko-KR" altLang="en-US" sz="1100" dirty="0">
                    <a:effectLst/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절정 </a:t>
                </a:r>
                <a:r>
                  <a:rPr lang="en-US" altLang="ko-KR" sz="1100" dirty="0">
                    <a:effectLst/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Ⅱ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F5B215B-9ADD-8661-58BA-D2A13DD7D45D}"/>
                  </a:ext>
                </a:extLst>
              </p:cNvPr>
              <p:cNvSpPr txBox="1"/>
              <p:nvPr/>
            </p:nvSpPr>
            <p:spPr>
              <a:xfrm>
                <a:off x="1379538" y="2828316"/>
                <a:ext cx="801979" cy="246221"/>
              </a:xfrm>
              <a:prstGeom prst="rect">
                <a:avLst/>
              </a:prstGeom>
              <a:noFill/>
            </p:spPr>
            <p:txBody>
              <a:bodyPr wrap="square" lIns="0" tIns="0" rIns="0" bIns="46800" rtlCol="0">
                <a:spAutoFit/>
              </a:bodyPr>
              <a:lstStyle>
                <a:defPPr>
                  <a:defRPr lang="ko-KR"/>
                </a:defPPr>
                <a:lvl1pPr>
                  <a:spcAft>
                    <a:spcPts val="400"/>
                  </a:spcAft>
                  <a:defRPr sz="1000">
                    <a:effectLst>
                      <a:glow rad="127000">
                        <a:srgbClr val="F6F97F"/>
                      </a:glow>
                    </a:effectLst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defRPr>
                </a:lvl1pPr>
              </a:lstStyle>
              <a:p>
                <a:r>
                  <a:rPr lang="en-US" altLang="ko-KR" dirty="0"/>
                  <a:t>2T</a:t>
                </a:r>
              </a:p>
            </p:txBody>
          </p:sp>
        </p:grp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28E09305-73B5-FDF5-70F1-DBD9D7AF7FF1}"/>
              </a:ext>
            </a:extLst>
          </p:cNvPr>
          <p:cNvGrpSpPr/>
          <p:nvPr/>
        </p:nvGrpSpPr>
        <p:grpSpPr>
          <a:xfrm>
            <a:off x="1379538" y="4326943"/>
            <a:ext cx="2248057" cy="927487"/>
            <a:chOff x="1379538" y="4276207"/>
            <a:chExt cx="2248057" cy="927487"/>
          </a:xfrm>
        </p:grpSpPr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C5A4EF1C-EF78-0B43-8110-1CB5BAE3431E}"/>
                </a:ext>
              </a:extLst>
            </p:cNvPr>
            <p:cNvSpPr/>
            <p:nvPr/>
          </p:nvSpPr>
          <p:spPr>
            <a:xfrm>
              <a:off x="1379538" y="4276207"/>
              <a:ext cx="2248057" cy="927487"/>
            </a:xfrm>
            <a:prstGeom prst="rect">
              <a:avLst/>
            </a:prstGeom>
            <a:gradFill flip="none" rotWithShape="1">
              <a:gsLst>
                <a:gs pos="15000">
                  <a:srgbClr val="404040">
                    <a:alpha val="10000"/>
                  </a:srgbClr>
                </a:gs>
                <a:gs pos="0">
                  <a:schemeClr val="tx1">
                    <a:lumMod val="75000"/>
                    <a:lumOff val="25000"/>
                    <a:alpha val="20000"/>
                  </a:schemeClr>
                </a:gs>
                <a:gs pos="78000">
                  <a:schemeClr val="tx1">
                    <a:lumMod val="75000"/>
                    <a:lumOff val="25000"/>
                    <a:alpha val="0"/>
                  </a:schemeClr>
                </a:gs>
              </a:gsLst>
              <a:lin ang="27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998712C7-991D-DABE-B48E-7024DE86986B}"/>
                </a:ext>
              </a:extLst>
            </p:cNvPr>
            <p:cNvSpPr txBox="1"/>
            <p:nvPr/>
          </p:nvSpPr>
          <p:spPr>
            <a:xfrm>
              <a:off x="1780938" y="4276207"/>
              <a:ext cx="895246" cy="314683"/>
            </a:xfrm>
            <a:prstGeom prst="rect">
              <a:avLst/>
            </a:prstGeom>
            <a:noFill/>
          </p:spPr>
          <p:txBody>
            <a:bodyPr wrap="none" lIns="432000" tIns="144000" rIns="72000" bIns="0" rtlCol="0">
              <a:spAutoFit/>
            </a:bodyPr>
            <a:lstStyle/>
            <a:p>
              <a:pPr>
                <a:spcAft>
                  <a:spcPts val="400"/>
                </a:spcAft>
              </a:pPr>
              <a:r>
                <a:rPr lang="ko-KR" altLang="en-US" sz="1100" dirty="0">
                  <a:ln w="63500">
                    <a:solidFill>
                      <a:schemeClr val="bg1"/>
                    </a:solidFill>
                  </a:ln>
                  <a:noFill/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절정 </a:t>
              </a:r>
              <a:r>
                <a:rPr lang="en-US" altLang="ko-KR" sz="1100" dirty="0">
                  <a:ln w="63500">
                    <a:solidFill>
                      <a:schemeClr val="bg1"/>
                    </a:solidFill>
                  </a:ln>
                  <a:noFill/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Ⅲ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00C69F5C-748C-5413-E3DA-86B11ED39B3A}"/>
                </a:ext>
              </a:extLst>
            </p:cNvPr>
            <p:cNvSpPr txBox="1"/>
            <p:nvPr/>
          </p:nvSpPr>
          <p:spPr>
            <a:xfrm>
              <a:off x="1780938" y="4735122"/>
              <a:ext cx="1756058" cy="468572"/>
            </a:xfrm>
            <a:prstGeom prst="rect">
              <a:avLst/>
            </a:prstGeom>
            <a:noFill/>
          </p:spPr>
          <p:txBody>
            <a:bodyPr wrap="none" lIns="432000" tIns="0" rIns="72000" bIns="144000" rtlCol="0">
              <a:spAutoFit/>
            </a:bodyPr>
            <a:lstStyle>
              <a:defPPr>
                <a:defRPr lang="ko-KR"/>
              </a:defPPr>
              <a:lvl1pPr>
                <a:spcAft>
                  <a:spcPts val="400"/>
                </a:spcAft>
                <a:defRPr sz="100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defRPr>
              </a:lvl1pPr>
            </a:lstStyle>
            <a:p>
              <a:pPr algn="l" defTabSz="914400" rtl="0" eaLnBrk="1" latinLnBrk="1" hangingPunct="1">
                <a:spcAft>
                  <a:spcPts val="600"/>
                </a:spcAft>
              </a:pPr>
              <a:r>
                <a:rPr lang="en-US" altLang="ko-KR" sz="800" b="0" kern="1200" dirty="0">
                  <a:ln w="38100" cmpd="sng">
                    <a:solidFill>
                      <a:schemeClr val="tx1">
                        <a:lumMod val="75000"/>
                        <a:lumOff val="25000"/>
                      </a:schemeClr>
                    </a:solidFill>
                    <a:prstDash val="solid"/>
                  </a:ln>
                  <a:noFill/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2T </a:t>
              </a:r>
              <a:r>
                <a:rPr lang="ko-KR" altLang="en-US" sz="800" b="0" kern="1200" dirty="0">
                  <a:ln w="38100" cmpd="sng">
                    <a:solidFill>
                      <a:schemeClr val="tx1">
                        <a:lumMod val="75000"/>
                        <a:lumOff val="25000"/>
                      </a:schemeClr>
                    </a:solidFill>
                    <a:prstDash val="solid"/>
                  </a:ln>
                  <a:noFill/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깨달음 포인트 </a:t>
              </a:r>
              <a:r>
                <a:rPr lang="en-US" altLang="ko-KR" sz="800" b="0" kern="1200" dirty="0">
                  <a:ln w="38100" cmpd="sng">
                    <a:solidFill>
                      <a:schemeClr val="tx1">
                        <a:lumMod val="75000"/>
                        <a:lumOff val="25000"/>
                      </a:schemeClr>
                    </a:solidFill>
                    <a:prstDash val="solid"/>
                  </a:ln>
                  <a:noFill/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24 </a:t>
              </a:r>
              <a:r>
                <a:rPr lang="ko-KR" altLang="en-US" sz="800" b="0" kern="1200" dirty="0">
                  <a:ln w="38100" cmpd="sng">
                    <a:solidFill>
                      <a:schemeClr val="tx1">
                        <a:lumMod val="75000"/>
                        <a:lumOff val="25000"/>
                      </a:schemeClr>
                    </a:solidFill>
                    <a:prstDash val="solid"/>
                  </a:ln>
                  <a:noFill/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사용 필요</a:t>
              </a:r>
            </a:p>
            <a:p>
              <a:pPr algn="l" defTabSz="914400" rtl="0" eaLnBrk="1" latinLnBrk="1" hangingPunct="1">
                <a:spcAft>
                  <a:spcPts val="600"/>
                </a:spcAft>
              </a:pPr>
              <a:r>
                <a:rPr lang="en-US" altLang="ko-KR" sz="800" b="0" kern="1200" dirty="0">
                  <a:ln w="38100" cmpd="sng">
                    <a:solidFill>
                      <a:schemeClr val="tx1">
                        <a:lumMod val="75000"/>
                        <a:lumOff val="25000"/>
                      </a:schemeClr>
                    </a:solidFill>
                    <a:prstDash val="solid"/>
                  </a:ln>
                  <a:noFill/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[</a:t>
              </a:r>
              <a:r>
                <a:rPr lang="ko-KR" altLang="en-US" sz="800" b="0" kern="1200" dirty="0">
                  <a:ln w="38100" cmpd="sng">
                    <a:solidFill>
                      <a:schemeClr val="tx1">
                        <a:lumMod val="75000"/>
                        <a:lumOff val="25000"/>
                      </a:schemeClr>
                    </a:solidFill>
                    <a:prstDash val="solid"/>
                  </a:ln>
                  <a:noFill/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절정 </a:t>
              </a:r>
              <a:r>
                <a:rPr lang="en-US" altLang="ko-KR" sz="800" b="0" kern="1200" dirty="0">
                  <a:ln w="38100" cmpd="sng">
                    <a:solidFill>
                      <a:schemeClr val="tx1">
                        <a:lumMod val="75000"/>
                        <a:lumOff val="25000"/>
                      </a:schemeClr>
                    </a:solidFill>
                    <a:prstDash val="solid"/>
                  </a:ln>
                  <a:noFill/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Ⅱ] 3</a:t>
              </a:r>
              <a:r>
                <a:rPr lang="ko-KR" altLang="en-US" sz="800" b="0" kern="1200" dirty="0">
                  <a:ln w="38100" cmpd="sng">
                    <a:solidFill>
                      <a:schemeClr val="tx1">
                        <a:lumMod val="75000"/>
                        <a:lumOff val="25000"/>
                      </a:schemeClr>
                    </a:solidFill>
                    <a:prstDash val="solid"/>
                  </a:ln>
                  <a:noFill/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레벨 습득 필요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0AB508CC-E752-0D6E-996F-BA1252856D5D}"/>
                </a:ext>
              </a:extLst>
            </p:cNvPr>
            <p:cNvSpPr txBox="1"/>
            <p:nvPr/>
          </p:nvSpPr>
          <p:spPr>
            <a:xfrm>
              <a:off x="1780938" y="4735122"/>
              <a:ext cx="1756058" cy="468572"/>
            </a:xfrm>
            <a:prstGeom prst="rect">
              <a:avLst/>
            </a:prstGeom>
            <a:noFill/>
          </p:spPr>
          <p:txBody>
            <a:bodyPr wrap="none" lIns="432000" tIns="0" rIns="72000" bIns="144000" rtlCol="0">
              <a:spAutoFit/>
            </a:bodyPr>
            <a:lstStyle>
              <a:defPPr>
                <a:defRPr lang="ko-KR"/>
              </a:defPPr>
              <a:lvl1pPr>
                <a:spcAft>
                  <a:spcPts val="400"/>
                </a:spcAft>
                <a:defRPr sz="100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defRPr>
              </a:lvl1pPr>
            </a:lstStyle>
            <a:p>
              <a:pPr algn="l" defTabSz="914400" rtl="0" eaLnBrk="1" latinLnBrk="1" hangingPunct="1">
                <a:spcAft>
                  <a:spcPts val="600"/>
                </a:spcAft>
              </a:pPr>
              <a:r>
                <a:rPr lang="en-US" altLang="ko-KR" sz="800" b="0" kern="1200" dirty="0">
                  <a:solidFill>
                    <a:srgbClr val="FF656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2T </a:t>
              </a:r>
              <a:r>
                <a:rPr lang="ko-KR" altLang="en-US" sz="800" b="0" kern="1200" dirty="0">
                  <a:solidFill>
                    <a:srgbClr val="FF656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깨달음 포인트</a:t>
              </a:r>
              <a:r>
                <a:rPr lang="ko-KR" altLang="en-US" sz="800" b="0" kern="1200" dirty="0">
                  <a:solidFill>
                    <a:srgbClr val="FFC000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en-US" altLang="ko-KR" sz="800" b="0" kern="1200" dirty="0">
                  <a:solidFill>
                    <a:srgbClr val="FFC000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24 </a:t>
              </a:r>
              <a:r>
                <a:rPr lang="ko-KR" altLang="en-US" sz="800" dirty="0">
                  <a:solidFill>
                    <a:srgbClr val="FF656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사용 필요</a:t>
              </a:r>
              <a:endParaRPr lang="en-US" altLang="ko-KR" sz="800" dirty="0">
                <a:solidFill>
                  <a:srgbClr val="FF656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  <a:p>
              <a:pPr algn="l" defTabSz="914400" rtl="0" eaLnBrk="1" latinLnBrk="1" hangingPunct="1">
                <a:spcAft>
                  <a:spcPts val="600"/>
                </a:spcAft>
              </a:pPr>
              <a:r>
                <a:rPr lang="en-US" altLang="ko-KR" sz="800" b="0" kern="1200" dirty="0">
                  <a:solidFill>
                    <a:schemeClr val="bg1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[</a:t>
              </a:r>
              <a:r>
                <a:rPr lang="ko-KR" altLang="en-US" sz="800" b="0" kern="1200" dirty="0">
                  <a:solidFill>
                    <a:srgbClr val="FFC000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절정 </a:t>
              </a:r>
              <a:r>
                <a:rPr lang="en-US" altLang="ko-KR" sz="800" b="0" kern="1200" dirty="0">
                  <a:solidFill>
                    <a:srgbClr val="FFC000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Ⅱ</a:t>
              </a:r>
              <a:r>
                <a:rPr lang="en-US" altLang="ko-KR" sz="800" b="0" kern="1200" dirty="0">
                  <a:solidFill>
                    <a:schemeClr val="bg1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] 3</a:t>
              </a:r>
              <a:r>
                <a:rPr lang="ko-KR" altLang="en-US" sz="800" b="0" kern="1200" dirty="0">
                  <a:solidFill>
                    <a:schemeClr val="bg1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레벨 습득 필요</a:t>
              </a:r>
              <a:endParaRPr lang="en-US" altLang="ko-KR" sz="800" b="0" kern="1200" dirty="0">
                <a:solidFill>
                  <a:schemeClr val="bg1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BD6EF37C-4D76-1A9A-9149-E344E177636D}"/>
                </a:ext>
              </a:extLst>
            </p:cNvPr>
            <p:cNvSpPr txBox="1"/>
            <p:nvPr/>
          </p:nvSpPr>
          <p:spPr>
            <a:xfrm>
              <a:off x="1780938" y="4276207"/>
              <a:ext cx="908070" cy="314683"/>
            </a:xfrm>
            <a:prstGeom prst="rect">
              <a:avLst/>
            </a:prstGeom>
            <a:noFill/>
          </p:spPr>
          <p:txBody>
            <a:bodyPr wrap="none" lIns="432000" tIns="144000" rIns="72000" bIns="0" rtlCol="0">
              <a:spAutoFit/>
            </a:bodyPr>
            <a:lstStyle/>
            <a:p>
              <a:pPr>
                <a:spcAft>
                  <a:spcPts val="400"/>
                </a:spcAft>
              </a:pPr>
              <a:r>
                <a:rPr lang="ko-KR" altLang="en-US" sz="1100" dirty="0"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절정 </a:t>
              </a:r>
              <a:r>
                <a:rPr lang="en-US" altLang="ko-KR" sz="1100" dirty="0"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Ⅲ</a:t>
              </a:r>
            </a:p>
          </p:txBody>
        </p:sp>
        <p:pic>
          <p:nvPicPr>
            <p:cNvPr id="98" name="그림 97" descr="댄스, 사람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BEEA72CD-B1ED-362B-C81B-6E81E23E587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55464" y="4418650"/>
              <a:ext cx="440842" cy="440843"/>
            </a:xfrm>
            <a:prstGeom prst="ellipse">
              <a:avLst/>
            </a:prstGeom>
          </p:spPr>
        </p:pic>
        <p:grpSp>
          <p:nvGrpSpPr>
            <p:cNvPr id="154" name="그룹 153">
              <a:extLst>
                <a:ext uri="{FF2B5EF4-FFF2-40B4-BE49-F238E27FC236}">
                  <a16:creationId xmlns:a16="http://schemas.microsoft.com/office/drawing/2014/main" id="{331B43E7-90B5-28A5-4646-6E03D342A9D5}"/>
                </a:ext>
              </a:extLst>
            </p:cNvPr>
            <p:cNvGrpSpPr/>
            <p:nvPr/>
          </p:nvGrpSpPr>
          <p:grpSpPr>
            <a:xfrm>
              <a:off x="1379538" y="4276207"/>
              <a:ext cx="803802" cy="927487"/>
              <a:chOff x="1492589" y="1418300"/>
              <a:chExt cx="821072" cy="947414"/>
            </a:xfrm>
          </p:grpSpPr>
          <p:pic>
            <p:nvPicPr>
              <p:cNvPr id="155" name="그림 154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D1C4CD36-09EF-5555-BCB7-0B03CBF44E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1492589" y="1418300"/>
                <a:ext cx="821072" cy="763696"/>
              </a:xfrm>
              <a:prstGeom prst="rect">
                <a:avLst/>
              </a:prstGeom>
              <a:ln>
                <a:noFill/>
              </a:ln>
              <a:effectLst/>
            </p:spPr>
          </p:pic>
          <p:grpSp>
            <p:nvGrpSpPr>
              <p:cNvPr id="157" name="그룹 156">
                <a:extLst>
                  <a:ext uri="{FF2B5EF4-FFF2-40B4-BE49-F238E27FC236}">
                    <a16:creationId xmlns:a16="http://schemas.microsoft.com/office/drawing/2014/main" id="{EB760E97-A943-29C1-EF51-7F3D462DC289}"/>
                  </a:ext>
                </a:extLst>
              </p:cNvPr>
              <p:cNvGrpSpPr/>
              <p:nvPr/>
            </p:nvGrpSpPr>
            <p:grpSpPr>
              <a:xfrm>
                <a:off x="1678913" y="1975003"/>
                <a:ext cx="448426" cy="232902"/>
                <a:chOff x="1678913" y="1975003"/>
                <a:chExt cx="448426" cy="232902"/>
              </a:xfrm>
            </p:grpSpPr>
            <p:sp>
              <p:nvSpPr>
                <p:cNvPr id="159" name="사각형: 둥근 모서리 158">
                  <a:extLst>
                    <a:ext uri="{FF2B5EF4-FFF2-40B4-BE49-F238E27FC236}">
                      <a16:creationId xmlns:a16="http://schemas.microsoft.com/office/drawing/2014/main" id="{3AD2BE68-5C34-EB58-6EA7-01F563A70559}"/>
                    </a:ext>
                  </a:extLst>
                </p:cNvPr>
                <p:cNvSpPr/>
                <p:nvPr/>
              </p:nvSpPr>
              <p:spPr>
                <a:xfrm>
                  <a:off x="1678913" y="1975003"/>
                  <a:ext cx="448426" cy="232902"/>
                </a:xfrm>
                <a:prstGeom prst="roundRect">
                  <a:avLst/>
                </a:prstGeom>
                <a:solidFill>
                  <a:schemeClr val="tx1"/>
                </a:solidFill>
                <a:ln>
                  <a:noFill/>
                </a:ln>
                <a:effectLst>
                  <a:softEdge rad="50800"/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900"/>
                </a:p>
              </p:txBody>
            </p:sp>
            <p:sp>
              <p:nvSpPr>
                <p:cNvPr id="160" name="TextBox 159">
                  <a:extLst>
                    <a:ext uri="{FF2B5EF4-FFF2-40B4-BE49-F238E27FC236}">
                      <a16:creationId xmlns:a16="http://schemas.microsoft.com/office/drawing/2014/main" id="{8E684521-ECCA-BB67-B5A8-3BC907362C90}"/>
                    </a:ext>
                  </a:extLst>
                </p:cNvPr>
                <p:cNvSpPr txBox="1"/>
                <p:nvPr/>
              </p:nvSpPr>
              <p:spPr>
                <a:xfrm>
                  <a:off x="1826166" y="2020718"/>
                  <a:ext cx="153920" cy="14147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en-US" altLang="ko-KR" sz="900" spc="50" dirty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  <a:cs typeface="Pretendard Variable Medium" panose="02000003000000020004" pitchFamily="2" charset="-127"/>
                    </a:rPr>
                    <a:t>8P</a:t>
                  </a:r>
                </a:p>
              </p:txBody>
            </p:sp>
          </p:grpSp>
          <p:sp>
            <p:nvSpPr>
              <p:cNvPr id="158" name="사각형: 둥근 모서리 157">
                <a:extLst>
                  <a:ext uri="{FF2B5EF4-FFF2-40B4-BE49-F238E27FC236}">
                    <a16:creationId xmlns:a16="http://schemas.microsoft.com/office/drawing/2014/main" id="{A057759B-969D-3FF6-2738-14BC4C64DDA9}"/>
                  </a:ext>
                </a:extLst>
              </p:cNvPr>
              <p:cNvSpPr/>
              <p:nvPr/>
            </p:nvSpPr>
            <p:spPr>
              <a:xfrm>
                <a:off x="1629541" y="2173932"/>
                <a:ext cx="535821" cy="191782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r>
                  <a:rPr lang="en-US" altLang="ko-KR" sz="900" spc="50" dirty="0">
                    <a:solidFill>
                      <a:srgbClr val="D4CFC5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Lv.0/3</a:t>
                </a:r>
                <a:endParaRPr lang="ko-KR" altLang="en-US" sz="900" spc="50" dirty="0">
                  <a:solidFill>
                    <a:srgbClr val="D4CFC5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0F74D22F-B60E-B6CC-C89C-7199A07FDFC8}"/>
                </a:ext>
              </a:extLst>
            </p:cNvPr>
            <p:cNvSpPr txBox="1"/>
            <p:nvPr/>
          </p:nvSpPr>
          <p:spPr>
            <a:xfrm>
              <a:off x="1379538" y="4276207"/>
              <a:ext cx="801979" cy="201145"/>
            </a:xfrm>
            <a:prstGeom prst="rect">
              <a:avLst/>
            </a:prstGeom>
            <a:noFill/>
          </p:spPr>
          <p:txBody>
            <a:bodyPr wrap="square" lIns="0" tIns="0" rIns="0" bIns="46800" rtlCol="0">
              <a:spAutoFit/>
            </a:bodyPr>
            <a:lstStyle>
              <a:defPPr>
                <a:defRPr lang="ko-KR"/>
              </a:defPPr>
              <a:lvl1pPr>
                <a:spcAft>
                  <a:spcPts val="400"/>
                </a:spcAft>
                <a:defRPr sz="1000">
                  <a:effectLst>
                    <a:glow rad="127000">
                      <a:srgbClr val="F6F97F"/>
                    </a:glow>
                  </a:effectLst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defRPr>
              </a:lvl1pPr>
            </a:lstStyle>
            <a:p>
              <a:r>
                <a:rPr lang="en-US" altLang="ko-KR" dirty="0"/>
                <a:t>3T</a:t>
              </a:r>
            </a:p>
          </p:txBody>
        </p:sp>
      </p:grp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CD412A93-5192-2E87-12BD-663345BBF43B}"/>
              </a:ext>
            </a:extLst>
          </p:cNvPr>
          <p:cNvGrpSpPr/>
          <p:nvPr/>
        </p:nvGrpSpPr>
        <p:grpSpPr>
          <a:xfrm>
            <a:off x="1379538" y="5694590"/>
            <a:ext cx="2248057" cy="927487"/>
            <a:chOff x="1379538" y="5724094"/>
            <a:chExt cx="2248057" cy="927487"/>
          </a:xfrm>
        </p:grpSpPr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0E46092B-126D-0E8F-7F42-DD92BE9E7C72}"/>
                </a:ext>
              </a:extLst>
            </p:cNvPr>
            <p:cNvSpPr/>
            <p:nvPr/>
          </p:nvSpPr>
          <p:spPr>
            <a:xfrm>
              <a:off x="1379538" y="5724094"/>
              <a:ext cx="2248057" cy="927487"/>
            </a:xfrm>
            <a:prstGeom prst="rect">
              <a:avLst/>
            </a:prstGeom>
            <a:gradFill flip="none" rotWithShape="1">
              <a:gsLst>
                <a:gs pos="15000">
                  <a:srgbClr val="404040">
                    <a:alpha val="10000"/>
                  </a:srgbClr>
                </a:gs>
                <a:gs pos="0">
                  <a:schemeClr val="tx1">
                    <a:lumMod val="75000"/>
                    <a:lumOff val="25000"/>
                    <a:alpha val="20000"/>
                  </a:schemeClr>
                </a:gs>
                <a:gs pos="78000">
                  <a:schemeClr val="tx1">
                    <a:lumMod val="75000"/>
                    <a:lumOff val="25000"/>
                    <a:alpha val="0"/>
                  </a:schemeClr>
                </a:gs>
              </a:gsLst>
              <a:lin ang="27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1D87B567-31BB-61EC-3220-78EFA917329D}"/>
                </a:ext>
              </a:extLst>
            </p:cNvPr>
            <p:cNvSpPr txBox="1"/>
            <p:nvPr/>
          </p:nvSpPr>
          <p:spPr>
            <a:xfrm>
              <a:off x="1780938" y="5724094"/>
              <a:ext cx="996235" cy="314683"/>
            </a:xfrm>
            <a:prstGeom prst="rect">
              <a:avLst/>
            </a:prstGeom>
            <a:noFill/>
          </p:spPr>
          <p:txBody>
            <a:bodyPr wrap="none" lIns="432000" tIns="144000" rIns="72000" bIns="0" rtlCol="0">
              <a:spAutoFit/>
            </a:bodyPr>
            <a:lstStyle/>
            <a:p>
              <a:pPr>
                <a:spcAft>
                  <a:spcPts val="400"/>
                </a:spcAft>
              </a:pPr>
              <a:r>
                <a:rPr lang="ko-KR" altLang="en-US" sz="1100" dirty="0">
                  <a:ln w="63500">
                    <a:solidFill>
                      <a:schemeClr val="bg1"/>
                    </a:solidFill>
                  </a:ln>
                  <a:noFill/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연가심공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8947FDA8-3437-493A-EE54-0AA07DEB70A6}"/>
                </a:ext>
              </a:extLst>
            </p:cNvPr>
            <p:cNvSpPr txBox="1"/>
            <p:nvPr/>
          </p:nvSpPr>
          <p:spPr>
            <a:xfrm>
              <a:off x="1780938" y="6183009"/>
              <a:ext cx="1773692" cy="468572"/>
            </a:xfrm>
            <a:prstGeom prst="rect">
              <a:avLst/>
            </a:prstGeom>
            <a:noFill/>
          </p:spPr>
          <p:txBody>
            <a:bodyPr wrap="none" lIns="432000" tIns="0" rIns="72000" bIns="144000" rtlCol="0">
              <a:spAutoFit/>
            </a:bodyPr>
            <a:lstStyle>
              <a:defPPr>
                <a:defRPr lang="ko-KR"/>
              </a:defPPr>
              <a:lvl1pPr>
                <a:spcAft>
                  <a:spcPts val="400"/>
                </a:spcAft>
                <a:defRPr sz="100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defRPr>
              </a:lvl1pPr>
            </a:lstStyle>
            <a:p>
              <a:pPr algn="l" defTabSz="914400" rtl="0" eaLnBrk="1" latinLnBrk="1" hangingPunct="1">
                <a:spcAft>
                  <a:spcPts val="600"/>
                </a:spcAft>
              </a:pPr>
              <a:r>
                <a:rPr lang="en-US" altLang="ko-KR" sz="800" b="0" kern="1200" dirty="0">
                  <a:ln w="38100" cmpd="sng">
                    <a:solidFill>
                      <a:schemeClr val="tx1">
                        <a:lumMod val="75000"/>
                        <a:lumOff val="25000"/>
                      </a:schemeClr>
                    </a:solidFill>
                    <a:prstDash val="solid"/>
                  </a:ln>
                  <a:noFill/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3T </a:t>
              </a:r>
              <a:r>
                <a:rPr lang="ko-KR" altLang="en-US" sz="800" b="0" kern="1200" dirty="0">
                  <a:ln w="38100" cmpd="sng">
                    <a:solidFill>
                      <a:schemeClr val="tx1">
                        <a:lumMod val="75000"/>
                        <a:lumOff val="25000"/>
                      </a:schemeClr>
                    </a:solidFill>
                    <a:prstDash val="solid"/>
                  </a:ln>
                  <a:noFill/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깨달음 포인트 </a:t>
              </a:r>
              <a:r>
                <a:rPr lang="en-US" altLang="ko-KR" sz="800" b="0" kern="1200" dirty="0">
                  <a:ln w="38100" cmpd="sng">
                    <a:solidFill>
                      <a:schemeClr val="tx1">
                        <a:lumMod val="75000"/>
                        <a:lumOff val="25000"/>
                      </a:schemeClr>
                    </a:solidFill>
                    <a:prstDash val="solid"/>
                  </a:ln>
                  <a:noFill/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24 </a:t>
              </a:r>
              <a:r>
                <a:rPr lang="ko-KR" altLang="en-US" sz="800" b="0" kern="1200" dirty="0">
                  <a:ln w="38100" cmpd="sng">
                    <a:solidFill>
                      <a:schemeClr val="tx1">
                        <a:lumMod val="75000"/>
                        <a:lumOff val="25000"/>
                      </a:schemeClr>
                    </a:solidFill>
                    <a:prstDash val="solid"/>
                  </a:ln>
                  <a:noFill/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사용 필요</a:t>
              </a:r>
            </a:p>
            <a:p>
              <a:pPr algn="l" defTabSz="914400" rtl="0" eaLnBrk="1" latinLnBrk="1" hangingPunct="1">
                <a:spcAft>
                  <a:spcPts val="600"/>
                </a:spcAft>
              </a:pPr>
              <a:r>
                <a:rPr lang="en-US" altLang="ko-KR" sz="800" b="0" kern="1200" dirty="0">
                  <a:ln w="38100" cmpd="sng">
                    <a:solidFill>
                      <a:schemeClr val="tx1">
                        <a:lumMod val="75000"/>
                        <a:lumOff val="25000"/>
                      </a:schemeClr>
                    </a:solidFill>
                    <a:prstDash val="solid"/>
                  </a:ln>
                  <a:noFill/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[</a:t>
              </a:r>
              <a:r>
                <a:rPr lang="ko-KR" altLang="en-US" sz="800" b="0" kern="1200" dirty="0">
                  <a:ln w="38100" cmpd="sng">
                    <a:solidFill>
                      <a:schemeClr val="tx1">
                        <a:lumMod val="75000"/>
                        <a:lumOff val="25000"/>
                      </a:schemeClr>
                    </a:solidFill>
                    <a:prstDash val="solid"/>
                  </a:ln>
                  <a:noFill/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절정 </a:t>
              </a:r>
              <a:r>
                <a:rPr lang="en-US" altLang="ko-KR" sz="800" b="0" kern="1200" dirty="0">
                  <a:ln w="38100" cmpd="sng">
                    <a:solidFill>
                      <a:schemeClr val="tx1">
                        <a:lumMod val="75000"/>
                        <a:lumOff val="25000"/>
                      </a:schemeClr>
                    </a:solidFill>
                    <a:prstDash val="solid"/>
                  </a:ln>
                  <a:noFill/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Ⅲ] 3</a:t>
              </a:r>
              <a:r>
                <a:rPr lang="ko-KR" altLang="en-US" sz="800" b="0" kern="1200" dirty="0">
                  <a:ln w="38100" cmpd="sng">
                    <a:solidFill>
                      <a:schemeClr val="tx1">
                        <a:lumMod val="75000"/>
                        <a:lumOff val="25000"/>
                      </a:schemeClr>
                    </a:solidFill>
                    <a:prstDash val="solid"/>
                  </a:ln>
                  <a:noFill/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레벨 습득 필요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4EC16563-B495-CF7E-4F3A-C021DFECE26B}"/>
                </a:ext>
              </a:extLst>
            </p:cNvPr>
            <p:cNvSpPr txBox="1"/>
            <p:nvPr/>
          </p:nvSpPr>
          <p:spPr>
            <a:xfrm>
              <a:off x="1780938" y="6183009"/>
              <a:ext cx="1773692" cy="468572"/>
            </a:xfrm>
            <a:prstGeom prst="rect">
              <a:avLst/>
            </a:prstGeom>
            <a:noFill/>
          </p:spPr>
          <p:txBody>
            <a:bodyPr wrap="none" lIns="432000" tIns="0" rIns="72000" bIns="144000" rtlCol="0">
              <a:spAutoFit/>
            </a:bodyPr>
            <a:lstStyle>
              <a:defPPr>
                <a:defRPr lang="ko-KR"/>
              </a:defPPr>
              <a:lvl1pPr>
                <a:spcAft>
                  <a:spcPts val="400"/>
                </a:spcAft>
                <a:defRPr sz="100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defRPr>
              </a:lvl1pPr>
            </a:lstStyle>
            <a:p>
              <a:pPr algn="l" defTabSz="914400" rtl="0" eaLnBrk="1" latinLnBrk="1" hangingPunct="1">
                <a:spcAft>
                  <a:spcPts val="600"/>
                </a:spcAft>
              </a:pPr>
              <a:r>
                <a:rPr lang="en-US" altLang="ko-KR" sz="800" b="0" kern="1200" dirty="0">
                  <a:solidFill>
                    <a:srgbClr val="FF656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3T </a:t>
              </a:r>
              <a:r>
                <a:rPr lang="ko-KR" altLang="en-US" sz="800" b="0" kern="1200" dirty="0">
                  <a:solidFill>
                    <a:srgbClr val="FF656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깨달음 포인트</a:t>
              </a:r>
              <a:r>
                <a:rPr lang="ko-KR" altLang="en-US" sz="800" b="0" kern="1200" dirty="0">
                  <a:solidFill>
                    <a:srgbClr val="FFC000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en-US" altLang="ko-KR" sz="800" b="0" kern="1200" dirty="0">
                  <a:solidFill>
                    <a:srgbClr val="FFC000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24 </a:t>
              </a:r>
              <a:r>
                <a:rPr lang="ko-KR" altLang="en-US" sz="800" dirty="0">
                  <a:solidFill>
                    <a:srgbClr val="FF656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사용 필요</a:t>
              </a:r>
              <a:endParaRPr lang="en-US" altLang="ko-KR" sz="800" dirty="0">
                <a:solidFill>
                  <a:srgbClr val="FF656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  <a:p>
              <a:pPr algn="l" defTabSz="914400" rtl="0" eaLnBrk="1" latinLnBrk="1" hangingPunct="1">
                <a:spcAft>
                  <a:spcPts val="600"/>
                </a:spcAft>
              </a:pPr>
              <a:r>
                <a:rPr lang="en-US" altLang="ko-KR" sz="800" b="0" kern="1200" dirty="0">
                  <a:solidFill>
                    <a:schemeClr val="bg1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[</a:t>
              </a:r>
              <a:r>
                <a:rPr lang="ko-KR" altLang="en-US" sz="800" b="0" kern="1200" dirty="0">
                  <a:solidFill>
                    <a:srgbClr val="FFC000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절정 </a:t>
              </a:r>
              <a:r>
                <a:rPr lang="en-US" altLang="ko-KR" sz="800" b="0" kern="1200" dirty="0">
                  <a:solidFill>
                    <a:srgbClr val="FFC000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Ⅲ</a:t>
              </a:r>
              <a:r>
                <a:rPr lang="en-US" altLang="ko-KR" sz="800" b="0" kern="1200" dirty="0">
                  <a:solidFill>
                    <a:schemeClr val="bg1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] 3</a:t>
              </a:r>
              <a:r>
                <a:rPr lang="ko-KR" altLang="en-US" sz="800" b="0" kern="1200" dirty="0">
                  <a:solidFill>
                    <a:schemeClr val="bg1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레벨 습득 필요</a:t>
              </a:r>
              <a:endParaRPr lang="en-US" altLang="ko-KR" sz="800" b="0" kern="1200" dirty="0">
                <a:solidFill>
                  <a:schemeClr val="bg1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144C09A4-AB51-7152-61D1-BE7F4D272B5B}"/>
                </a:ext>
              </a:extLst>
            </p:cNvPr>
            <p:cNvSpPr txBox="1"/>
            <p:nvPr/>
          </p:nvSpPr>
          <p:spPr>
            <a:xfrm>
              <a:off x="1780938" y="5724094"/>
              <a:ext cx="996235" cy="314683"/>
            </a:xfrm>
            <a:prstGeom prst="rect">
              <a:avLst/>
            </a:prstGeom>
            <a:noFill/>
          </p:spPr>
          <p:txBody>
            <a:bodyPr wrap="none" lIns="432000" tIns="144000" rIns="72000" bIns="0" rtlCol="0">
              <a:spAutoFit/>
            </a:bodyPr>
            <a:lstStyle/>
            <a:p>
              <a:pPr>
                <a:spcAft>
                  <a:spcPts val="400"/>
                </a:spcAft>
              </a:pPr>
              <a:r>
                <a:rPr lang="ko-KR" altLang="en-US" sz="1100" dirty="0"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연가심공</a:t>
              </a:r>
              <a:endParaRPr lang="en-US" altLang="ko-KR" sz="1100" dirty="0"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grpSp>
          <p:nvGrpSpPr>
            <p:cNvPr id="170" name="그룹 169">
              <a:extLst>
                <a:ext uri="{FF2B5EF4-FFF2-40B4-BE49-F238E27FC236}">
                  <a16:creationId xmlns:a16="http://schemas.microsoft.com/office/drawing/2014/main" id="{C4E3D0C9-7412-F238-EBCC-4D51A64A6E09}"/>
                </a:ext>
              </a:extLst>
            </p:cNvPr>
            <p:cNvGrpSpPr/>
            <p:nvPr/>
          </p:nvGrpSpPr>
          <p:grpSpPr>
            <a:xfrm>
              <a:off x="1379538" y="5724094"/>
              <a:ext cx="803802" cy="927487"/>
              <a:chOff x="1492589" y="5855292"/>
              <a:chExt cx="821072" cy="947414"/>
            </a:xfrm>
          </p:grpSpPr>
          <p:pic>
            <p:nvPicPr>
              <p:cNvPr id="60" name="그림 59" descr="흐릿한, 열, 호박, 빛이(가) 표시된 사진&#10;&#10;AI가 생성한 콘텐츠는 부정확할 수 있습니다.">
                <a:extLst>
                  <a:ext uri="{FF2B5EF4-FFF2-40B4-BE49-F238E27FC236}">
                    <a16:creationId xmlns:a16="http://schemas.microsoft.com/office/drawing/2014/main" id="{EC81DEB4-ECA2-B08B-9087-E050004CD9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72295" y="5993020"/>
                <a:ext cx="450314" cy="450314"/>
              </a:xfrm>
              <a:prstGeom prst="ellipse">
                <a:avLst/>
              </a:prstGeom>
            </p:spPr>
          </p:pic>
          <p:grpSp>
            <p:nvGrpSpPr>
              <p:cNvPr id="161" name="그룹 160">
                <a:extLst>
                  <a:ext uri="{FF2B5EF4-FFF2-40B4-BE49-F238E27FC236}">
                    <a16:creationId xmlns:a16="http://schemas.microsoft.com/office/drawing/2014/main" id="{28B96C74-651F-402D-2145-CD7F3118C7A3}"/>
                  </a:ext>
                </a:extLst>
              </p:cNvPr>
              <p:cNvGrpSpPr/>
              <p:nvPr/>
            </p:nvGrpSpPr>
            <p:grpSpPr>
              <a:xfrm>
                <a:off x="1492589" y="5855292"/>
                <a:ext cx="821072" cy="947414"/>
                <a:chOff x="1492589" y="1418300"/>
                <a:chExt cx="821072" cy="947414"/>
              </a:xfrm>
            </p:grpSpPr>
            <p:pic>
              <p:nvPicPr>
                <p:cNvPr id="162" name="그림 161" descr="원, 다채로움, 스크린샷, 빛이(가) 표시된 사진&#10;&#10;자동 생성된 설명">
                  <a:extLst>
                    <a:ext uri="{FF2B5EF4-FFF2-40B4-BE49-F238E27FC236}">
                      <a16:creationId xmlns:a16="http://schemas.microsoft.com/office/drawing/2014/main" id="{096CF4B0-189F-BF6E-3791-6D3C2260292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196" t="4316" r="13668" b="78909"/>
                <a:stretch/>
              </p:blipFill>
              <p:spPr>
                <a:xfrm>
                  <a:off x="1492589" y="1418300"/>
                  <a:ext cx="821072" cy="763696"/>
                </a:xfrm>
                <a:prstGeom prst="rect">
                  <a:avLst/>
                </a:prstGeom>
                <a:ln>
                  <a:noFill/>
                </a:ln>
                <a:effectLst/>
              </p:spPr>
            </p:pic>
            <p:grpSp>
              <p:nvGrpSpPr>
                <p:cNvPr id="163" name="그룹 162">
                  <a:extLst>
                    <a:ext uri="{FF2B5EF4-FFF2-40B4-BE49-F238E27FC236}">
                      <a16:creationId xmlns:a16="http://schemas.microsoft.com/office/drawing/2014/main" id="{93FBA55C-9D24-D3DE-1FA6-6F7807A2E99B}"/>
                    </a:ext>
                  </a:extLst>
                </p:cNvPr>
                <p:cNvGrpSpPr/>
                <p:nvPr/>
              </p:nvGrpSpPr>
              <p:grpSpPr>
                <a:xfrm>
                  <a:off x="1678913" y="1975003"/>
                  <a:ext cx="448426" cy="232902"/>
                  <a:chOff x="1678913" y="1975003"/>
                  <a:chExt cx="448426" cy="232902"/>
                </a:xfrm>
              </p:grpSpPr>
              <p:sp>
                <p:nvSpPr>
                  <p:cNvPr id="165" name="사각형: 둥근 모서리 164">
                    <a:extLst>
                      <a:ext uri="{FF2B5EF4-FFF2-40B4-BE49-F238E27FC236}">
                        <a16:creationId xmlns:a16="http://schemas.microsoft.com/office/drawing/2014/main" id="{15534CD4-CC37-821B-D58B-F8C308779ECD}"/>
                      </a:ext>
                    </a:extLst>
                  </p:cNvPr>
                  <p:cNvSpPr/>
                  <p:nvPr/>
                </p:nvSpPr>
                <p:spPr>
                  <a:xfrm>
                    <a:off x="1678913" y="1975003"/>
                    <a:ext cx="448426" cy="232902"/>
                  </a:xfrm>
                  <a:prstGeom prst="roundRect">
                    <a:avLst/>
                  </a:prstGeom>
                  <a:solidFill>
                    <a:schemeClr val="tx1"/>
                  </a:solidFill>
                  <a:ln>
                    <a:noFill/>
                  </a:ln>
                  <a:effectLst>
                    <a:softEdge rad="50800"/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900"/>
                  </a:p>
                </p:txBody>
              </p:sp>
              <p:sp>
                <p:nvSpPr>
                  <p:cNvPr id="166" name="TextBox 165">
                    <a:extLst>
                      <a:ext uri="{FF2B5EF4-FFF2-40B4-BE49-F238E27FC236}">
                        <a16:creationId xmlns:a16="http://schemas.microsoft.com/office/drawing/2014/main" id="{24D3E282-69C3-4619-1873-AF215E883273}"/>
                      </a:ext>
                    </a:extLst>
                  </p:cNvPr>
                  <p:cNvSpPr txBox="1"/>
                  <p:nvPr/>
                </p:nvSpPr>
                <p:spPr>
                  <a:xfrm>
                    <a:off x="1826166" y="2020718"/>
                    <a:ext cx="153920" cy="141475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>
                    <a:spAutoFit/>
                  </a:bodyPr>
                  <a:lstStyle/>
                  <a:p>
                    <a:pPr algn="ctr"/>
                    <a:r>
                      <a:rPr lang="en-US" altLang="ko-KR" sz="900" spc="5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Pretendard Variable Medium" panose="02000003000000020004" pitchFamily="2" charset="-127"/>
                      </a:rPr>
                      <a:t>8P</a:t>
                    </a:r>
                  </a:p>
                </p:txBody>
              </p:sp>
            </p:grpSp>
            <p:sp>
              <p:nvSpPr>
                <p:cNvPr id="164" name="사각형: 둥근 모서리 163">
                  <a:extLst>
                    <a:ext uri="{FF2B5EF4-FFF2-40B4-BE49-F238E27FC236}">
                      <a16:creationId xmlns:a16="http://schemas.microsoft.com/office/drawing/2014/main" id="{3ADF6956-8DC8-E15B-2E1B-9DC4F58BCD08}"/>
                    </a:ext>
                  </a:extLst>
                </p:cNvPr>
                <p:cNvSpPr/>
                <p:nvPr/>
              </p:nvSpPr>
              <p:spPr>
                <a:xfrm>
                  <a:off x="1629541" y="2173932"/>
                  <a:ext cx="535821" cy="1917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127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36000" rIns="36000" bIns="36000" rtlCol="0" anchor="ctr"/>
                <a:lstStyle/>
                <a:p>
                  <a:pPr algn="ctr"/>
                  <a:r>
                    <a:rPr lang="en-US" altLang="ko-KR" sz="900" spc="50" dirty="0">
                      <a:solidFill>
                        <a:srgbClr val="D4CFC5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Lv.0/3</a:t>
                  </a:r>
                  <a:endParaRPr lang="ko-KR" altLang="en-US" sz="900" spc="50" dirty="0">
                    <a:solidFill>
                      <a:srgbClr val="D4CFC5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</p:grpSp>
        </p:grp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0A552B47-7F78-9EB1-F5F1-32C09DC1258A}"/>
                </a:ext>
              </a:extLst>
            </p:cNvPr>
            <p:cNvSpPr txBox="1"/>
            <p:nvPr/>
          </p:nvSpPr>
          <p:spPr>
            <a:xfrm>
              <a:off x="1379538" y="5724094"/>
              <a:ext cx="801979" cy="201145"/>
            </a:xfrm>
            <a:prstGeom prst="rect">
              <a:avLst/>
            </a:prstGeom>
            <a:noFill/>
          </p:spPr>
          <p:txBody>
            <a:bodyPr wrap="square" lIns="0" tIns="0" rIns="0" bIns="46800" rtlCol="0">
              <a:spAutoFit/>
            </a:bodyPr>
            <a:lstStyle>
              <a:defPPr>
                <a:defRPr lang="ko-KR"/>
              </a:defPPr>
              <a:lvl1pPr>
                <a:spcAft>
                  <a:spcPts val="400"/>
                </a:spcAft>
                <a:defRPr sz="1000">
                  <a:effectLst>
                    <a:glow rad="127000">
                      <a:srgbClr val="F6F97F"/>
                    </a:glow>
                  </a:effectLst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defRPr>
              </a:lvl1pPr>
            </a:lstStyle>
            <a:p>
              <a:r>
                <a:rPr lang="en-US" altLang="ko-KR" dirty="0"/>
                <a:t>4T</a:t>
              </a:r>
            </a:p>
          </p:txBody>
        </p:sp>
      </p:grp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4FA62DBE-30A0-0160-2434-A369034FB50C}"/>
              </a:ext>
            </a:extLst>
          </p:cNvPr>
          <p:cNvGrpSpPr/>
          <p:nvPr/>
        </p:nvGrpSpPr>
        <p:grpSpPr>
          <a:xfrm>
            <a:off x="1379538" y="1579775"/>
            <a:ext cx="2248057" cy="927487"/>
            <a:chOff x="1379538" y="1380428"/>
            <a:chExt cx="2248057" cy="927487"/>
          </a:xfrm>
        </p:grpSpPr>
        <p:grpSp>
          <p:nvGrpSpPr>
            <p:cNvPr id="167" name="그룹 166">
              <a:extLst>
                <a:ext uri="{FF2B5EF4-FFF2-40B4-BE49-F238E27FC236}">
                  <a16:creationId xmlns:a16="http://schemas.microsoft.com/office/drawing/2014/main" id="{AFA056AE-E9A3-710F-E269-DC82D39CC18F}"/>
                </a:ext>
              </a:extLst>
            </p:cNvPr>
            <p:cNvGrpSpPr/>
            <p:nvPr/>
          </p:nvGrpSpPr>
          <p:grpSpPr>
            <a:xfrm>
              <a:off x="1379538" y="1380428"/>
              <a:ext cx="803802" cy="927487"/>
              <a:chOff x="1492589" y="1418300"/>
              <a:chExt cx="821072" cy="947414"/>
            </a:xfrm>
          </p:grpSpPr>
          <p:pic>
            <p:nvPicPr>
              <p:cNvPr id="125" name="그림 124" descr="댄스, CG 아트워크, 만화 영화, 검이(가) 표시된 사진&#10;&#10;AI가 생성한 콘텐츠는 부정확할 수 있습니다.">
                <a:extLst>
                  <a:ext uri="{FF2B5EF4-FFF2-40B4-BE49-F238E27FC236}">
                    <a16:creationId xmlns:a16="http://schemas.microsoft.com/office/drawing/2014/main" id="{B046C79A-E3EB-496D-F7B8-569A2B6009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72295" y="1562164"/>
                <a:ext cx="450314" cy="450314"/>
              </a:xfrm>
              <a:prstGeom prst="ellipse">
                <a:avLst/>
              </a:prstGeom>
            </p:spPr>
          </p:pic>
          <p:grpSp>
            <p:nvGrpSpPr>
              <p:cNvPr id="147" name="그룹 146">
                <a:extLst>
                  <a:ext uri="{FF2B5EF4-FFF2-40B4-BE49-F238E27FC236}">
                    <a16:creationId xmlns:a16="http://schemas.microsoft.com/office/drawing/2014/main" id="{2C788810-0B20-6AB1-1575-CB7ABA754BFC}"/>
                  </a:ext>
                </a:extLst>
              </p:cNvPr>
              <p:cNvGrpSpPr/>
              <p:nvPr/>
            </p:nvGrpSpPr>
            <p:grpSpPr>
              <a:xfrm>
                <a:off x="1492589" y="1418300"/>
                <a:ext cx="821072" cy="947414"/>
                <a:chOff x="1492589" y="1418300"/>
                <a:chExt cx="821072" cy="947414"/>
              </a:xfrm>
            </p:grpSpPr>
            <p:pic>
              <p:nvPicPr>
                <p:cNvPr id="127" name="그림 126" descr="원, 다채로움, 스크린샷, 빛이(가) 표시된 사진&#10;&#10;자동 생성된 설명">
                  <a:extLst>
                    <a:ext uri="{FF2B5EF4-FFF2-40B4-BE49-F238E27FC236}">
                      <a16:creationId xmlns:a16="http://schemas.microsoft.com/office/drawing/2014/main" id="{A3B69459-410A-D987-F6F5-24FC6679E39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196" t="4316" r="13668" b="78909"/>
                <a:stretch/>
              </p:blipFill>
              <p:spPr>
                <a:xfrm>
                  <a:off x="1492589" y="1418300"/>
                  <a:ext cx="821072" cy="763696"/>
                </a:xfrm>
                <a:prstGeom prst="rect">
                  <a:avLst/>
                </a:prstGeom>
                <a:ln>
                  <a:noFill/>
                </a:ln>
                <a:effectLst/>
              </p:spPr>
            </p:pic>
            <p:grpSp>
              <p:nvGrpSpPr>
                <p:cNvPr id="146" name="그룹 145">
                  <a:extLst>
                    <a:ext uri="{FF2B5EF4-FFF2-40B4-BE49-F238E27FC236}">
                      <a16:creationId xmlns:a16="http://schemas.microsoft.com/office/drawing/2014/main" id="{A275DEC9-D19C-1F43-124A-FEEA5349E2EA}"/>
                    </a:ext>
                  </a:extLst>
                </p:cNvPr>
                <p:cNvGrpSpPr/>
                <p:nvPr/>
              </p:nvGrpSpPr>
              <p:grpSpPr>
                <a:xfrm>
                  <a:off x="1678913" y="1975003"/>
                  <a:ext cx="448426" cy="232902"/>
                  <a:chOff x="1678913" y="1975003"/>
                  <a:chExt cx="448426" cy="232902"/>
                </a:xfrm>
              </p:grpSpPr>
              <p:sp>
                <p:nvSpPr>
                  <p:cNvPr id="128" name="사각형: 둥근 모서리 127">
                    <a:extLst>
                      <a:ext uri="{FF2B5EF4-FFF2-40B4-BE49-F238E27FC236}">
                        <a16:creationId xmlns:a16="http://schemas.microsoft.com/office/drawing/2014/main" id="{249C0FD8-AD25-F6BA-6F3B-8619B39DA206}"/>
                      </a:ext>
                    </a:extLst>
                  </p:cNvPr>
                  <p:cNvSpPr/>
                  <p:nvPr/>
                </p:nvSpPr>
                <p:spPr>
                  <a:xfrm>
                    <a:off x="1678913" y="1975003"/>
                    <a:ext cx="448426" cy="232902"/>
                  </a:xfrm>
                  <a:prstGeom prst="roundRect">
                    <a:avLst/>
                  </a:prstGeom>
                  <a:solidFill>
                    <a:schemeClr val="tx1"/>
                  </a:solidFill>
                  <a:ln>
                    <a:noFill/>
                  </a:ln>
                  <a:effectLst>
                    <a:softEdge rad="50800"/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900"/>
                  </a:p>
                </p:txBody>
              </p:sp>
              <p:sp>
                <p:nvSpPr>
                  <p:cNvPr id="138" name="TextBox 137">
                    <a:extLst>
                      <a:ext uri="{FF2B5EF4-FFF2-40B4-BE49-F238E27FC236}">
                        <a16:creationId xmlns:a16="http://schemas.microsoft.com/office/drawing/2014/main" id="{45C00C7B-C810-A977-1A16-0F60420B6679}"/>
                      </a:ext>
                    </a:extLst>
                  </p:cNvPr>
                  <p:cNvSpPr txBox="1"/>
                  <p:nvPr/>
                </p:nvSpPr>
                <p:spPr>
                  <a:xfrm>
                    <a:off x="1826166" y="2020718"/>
                    <a:ext cx="153920" cy="141475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>
                    <a:spAutoFit/>
                  </a:bodyPr>
                  <a:lstStyle/>
                  <a:p>
                    <a:pPr algn="ctr"/>
                    <a:r>
                      <a:rPr lang="en-US" altLang="ko-KR" sz="900" spc="5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Pretendard Variable Medium" panose="02000003000000020004" pitchFamily="2" charset="-127"/>
                      </a:rPr>
                      <a:t>8P</a:t>
                    </a:r>
                  </a:p>
                </p:txBody>
              </p:sp>
            </p:grpSp>
            <p:sp>
              <p:nvSpPr>
                <p:cNvPr id="139" name="사각형: 둥근 모서리 138">
                  <a:extLst>
                    <a:ext uri="{FF2B5EF4-FFF2-40B4-BE49-F238E27FC236}">
                      <a16:creationId xmlns:a16="http://schemas.microsoft.com/office/drawing/2014/main" id="{2DEFB695-D6C7-60FC-7194-FF5C481362A7}"/>
                    </a:ext>
                  </a:extLst>
                </p:cNvPr>
                <p:cNvSpPr/>
                <p:nvPr/>
              </p:nvSpPr>
              <p:spPr>
                <a:xfrm>
                  <a:off x="1629541" y="2173932"/>
                  <a:ext cx="535821" cy="1917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127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36000" rIns="36000" bIns="36000" rtlCol="0" anchor="ctr"/>
                <a:lstStyle/>
                <a:p>
                  <a:pPr algn="ctr"/>
                  <a:r>
                    <a:rPr lang="en-US" altLang="ko-KR" sz="900" spc="50" dirty="0">
                      <a:solidFill>
                        <a:srgbClr val="D4CFC5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Lv.0/3</a:t>
                  </a:r>
                  <a:endParaRPr lang="ko-KR" altLang="en-US" sz="900" spc="50" dirty="0">
                    <a:solidFill>
                      <a:srgbClr val="D4CFC5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</p:grpSp>
        </p:grp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A4C6B2D7-F118-D05C-F08E-C35C27F0ECC4}"/>
                </a:ext>
              </a:extLst>
            </p:cNvPr>
            <p:cNvSpPr/>
            <p:nvPr/>
          </p:nvSpPr>
          <p:spPr>
            <a:xfrm>
              <a:off x="1379538" y="1380428"/>
              <a:ext cx="2248057" cy="927487"/>
            </a:xfrm>
            <a:prstGeom prst="rect">
              <a:avLst/>
            </a:prstGeom>
            <a:gradFill flip="none" rotWithShape="1">
              <a:gsLst>
                <a:gs pos="15000">
                  <a:srgbClr val="404040">
                    <a:alpha val="10000"/>
                  </a:srgbClr>
                </a:gs>
                <a:gs pos="0">
                  <a:schemeClr val="tx1">
                    <a:lumMod val="75000"/>
                    <a:lumOff val="25000"/>
                    <a:alpha val="20000"/>
                  </a:schemeClr>
                </a:gs>
                <a:gs pos="78000">
                  <a:schemeClr val="tx1">
                    <a:lumMod val="75000"/>
                    <a:lumOff val="25000"/>
                    <a:alpha val="0"/>
                  </a:schemeClr>
                </a:gs>
              </a:gsLst>
              <a:lin ang="27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FE009812-2961-C450-8460-E5BEE04ADCF4}"/>
                </a:ext>
              </a:extLst>
            </p:cNvPr>
            <p:cNvSpPr txBox="1"/>
            <p:nvPr/>
          </p:nvSpPr>
          <p:spPr>
            <a:xfrm>
              <a:off x="1780938" y="1380428"/>
              <a:ext cx="823110" cy="314683"/>
            </a:xfrm>
            <a:prstGeom prst="rect">
              <a:avLst/>
            </a:prstGeom>
            <a:noFill/>
          </p:spPr>
          <p:txBody>
            <a:bodyPr wrap="none" lIns="432000" tIns="144000" rIns="72000" bIns="0" rtlCol="0">
              <a:spAutoFit/>
            </a:bodyPr>
            <a:lstStyle/>
            <a:p>
              <a:pPr>
                <a:spcAft>
                  <a:spcPts val="400"/>
                </a:spcAft>
              </a:pPr>
              <a:r>
                <a:rPr lang="ko-KR" altLang="en-US" sz="1100" dirty="0">
                  <a:ln w="63500">
                    <a:solidFill>
                      <a:schemeClr val="bg1"/>
                    </a:solidFill>
                  </a:ln>
                  <a:noFill/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절정 </a:t>
              </a:r>
              <a:r>
                <a:rPr lang="en-US" altLang="ko-KR" sz="1100" dirty="0">
                  <a:ln w="63500">
                    <a:solidFill>
                      <a:schemeClr val="bg1"/>
                    </a:solidFill>
                  </a:ln>
                  <a:noFill/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Ⅰ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418DFF0C-B38C-31F4-0C7F-354A724BB8E5}"/>
                </a:ext>
              </a:extLst>
            </p:cNvPr>
            <p:cNvSpPr txBox="1"/>
            <p:nvPr/>
          </p:nvSpPr>
          <p:spPr>
            <a:xfrm>
              <a:off x="1780938" y="1380428"/>
              <a:ext cx="823110" cy="314683"/>
            </a:xfrm>
            <a:prstGeom prst="rect">
              <a:avLst/>
            </a:prstGeom>
            <a:noFill/>
          </p:spPr>
          <p:txBody>
            <a:bodyPr wrap="none" lIns="432000" tIns="144000" rIns="72000" bIns="0" rtlCol="0">
              <a:spAutoFit/>
            </a:bodyPr>
            <a:lstStyle/>
            <a:p>
              <a:pPr>
                <a:spcAft>
                  <a:spcPts val="400"/>
                </a:spcAft>
              </a:pPr>
              <a:r>
                <a:rPr lang="ko-KR" altLang="en-US" sz="1100" dirty="0"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절정 </a:t>
              </a:r>
              <a:r>
                <a:rPr lang="en-US" altLang="ko-KR" sz="1100" dirty="0"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Ⅰ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8850BF06-84A9-DEA4-E576-4BC8F67E75F7}"/>
                </a:ext>
              </a:extLst>
            </p:cNvPr>
            <p:cNvSpPr txBox="1"/>
            <p:nvPr/>
          </p:nvSpPr>
          <p:spPr>
            <a:xfrm>
              <a:off x="1379538" y="1380428"/>
              <a:ext cx="801979" cy="201145"/>
            </a:xfrm>
            <a:prstGeom prst="rect">
              <a:avLst/>
            </a:prstGeom>
            <a:noFill/>
          </p:spPr>
          <p:txBody>
            <a:bodyPr wrap="square" lIns="0" tIns="0" rIns="0" bIns="46800" rtlCol="0">
              <a:spAutoFit/>
            </a:bodyPr>
            <a:lstStyle>
              <a:defPPr>
                <a:defRPr lang="ko-KR"/>
              </a:defPPr>
              <a:lvl1pPr>
                <a:spcAft>
                  <a:spcPts val="400"/>
                </a:spcAft>
                <a:defRPr sz="1000">
                  <a:effectLst>
                    <a:glow rad="127000">
                      <a:srgbClr val="F6F97F"/>
                    </a:glow>
                  </a:effectLst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defRPr>
              </a:lvl1pPr>
            </a:lstStyle>
            <a:p>
              <a:r>
                <a:rPr lang="en-US" altLang="ko-KR" dirty="0"/>
                <a:t>1T</a:t>
              </a:r>
            </a:p>
          </p:txBody>
        </p:sp>
      </p:grpSp>
      <p:sp>
        <p:nvSpPr>
          <p:cNvPr id="80" name="TextBox 79">
            <a:extLst>
              <a:ext uri="{FF2B5EF4-FFF2-40B4-BE49-F238E27FC236}">
                <a16:creationId xmlns:a16="http://schemas.microsoft.com/office/drawing/2014/main" id="{E94245D7-E8A5-EF2F-1E0C-70C8EA6D2DE4}"/>
              </a:ext>
            </a:extLst>
          </p:cNvPr>
          <p:cNvSpPr txBox="1"/>
          <p:nvPr/>
        </p:nvSpPr>
        <p:spPr>
          <a:xfrm>
            <a:off x="3578183" y="1579775"/>
            <a:ext cx="6066899" cy="226591"/>
          </a:xfrm>
          <a:prstGeom prst="rect">
            <a:avLst/>
          </a:prstGeom>
          <a:noFill/>
        </p:spPr>
        <p:txBody>
          <a:bodyPr wrap="none" lIns="72000" tIns="72000" rIns="72000" bIns="0" rtlCol="0" anchor="ctr" anchorCtr="0">
            <a:spAutoFit/>
          </a:bodyPr>
          <a:lstStyle>
            <a:defPPr>
              <a:defRPr lang="ko-KR"/>
            </a:defPPr>
            <a:lvl1pPr>
              <a:spcAft>
                <a:spcPts val="400"/>
              </a:spcAft>
              <a:defRPr sz="100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</a:lstStyle>
          <a:p>
            <a:r>
              <a:rPr lang="ko-KR" altLang="en-US" dirty="0"/>
              <a:t>난무 스탠스 전환 시 이동속도가 </a:t>
            </a:r>
            <a:r>
              <a:rPr lang="en-US" altLang="ko-KR" dirty="0">
                <a:solidFill>
                  <a:srgbClr val="00B050"/>
                </a:solidFill>
              </a:rPr>
              <a:t>6.0/9.0/15.0%</a:t>
            </a:r>
            <a:r>
              <a:rPr lang="en-US" altLang="ko-KR" dirty="0"/>
              <a:t> </a:t>
            </a:r>
            <a:r>
              <a:rPr lang="ko-KR" altLang="en-US" dirty="0"/>
              <a:t>증가하고</a:t>
            </a:r>
            <a:r>
              <a:rPr lang="en-US" altLang="ko-KR" dirty="0"/>
              <a:t>, </a:t>
            </a:r>
            <a:r>
              <a:rPr lang="ko-KR" altLang="en-US" dirty="0"/>
              <a:t>집중 스탠스 전환 시 공격속도가 </a:t>
            </a:r>
            <a:r>
              <a:rPr lang="en-US" altLang="ko-KR" dirty="0">
                <a:solidFill>
                  <a:srgbClr val="00B050"/>
                </a:solidFill>
              </a:rPr>
              <a:t>6.0/9.0/15.0%</a:t>
            </a:r>
            <a:r>
              <a:rPr lang="en-US" altLang="ko-KR" dirty="0"/>
              <a:t> </a:t>
            </a:r>
            <a:r>
              <a:rPr lang="ko-KR" altLang="en-US" dirty="0"/>
              <a:t>증가한다</a:t>
            </a:r>
            <a:r>
              <a:rPr lang="en-US" altLang="ko-KR" dirty="0"/>
              <a:t>.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256D9D7A-DE43-B407-B773-711588EAFE48}"/>
              </a:ext>
            </a:extLst>
          </p:cNvPr>
          <p:cNvSpPr txBox="1"/>
          <p:nvPr/>
        </p:nvSpPr>
        <p:spPr>
          <a:xfrm>
            <a:off x="3578183" y="2955688"/>
            <a:ext cx="3410724" cy="226591"/>
          </a:xfrm>
          <a:prstGeom prst="rect">
            <a:avLst/>
          </a:prstGeom>
          <a:noFill/>
        </p:spPr>
        <p:txBody>
          <a:bodyPr wrap="none" lIns="72000" tIns="72000" rIns="72000" bIns="0" rtlCol="0" anchor="ctr" anchorCtr="0">
            <a:spAutoFit/>
          </a:bodyPr>
          <a:lstStyle>
            <a:defPPr>
              <a:defRPr lang="ko-KR"/>
            </a:defPPr>
            <a:lvl1pPr>
              <a:spcAft>
                <a:spcPts val="400"/>
              </a:spcAft>
              <a:defRPr sz="100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</a:lstStyle>
          <a:p>
            <a:r>
              <a:rPr lang="ko-KR" altLang="en-US" dirty="0"/>
              <a:t>난무 스탠스 전환 시 치명타 피해가 </a:t>
            </a:r>
            <a:r>
              <a:rPr lang="en-US" altLang="ko-KR" dirty="0">
                <a:solidFill>
                  <a:srgbClr val="00B050"/>
                </a:solidFill>
              </a:rPr>
              <a:t>20.0/40.0/60.0%</a:t>
            </a:r>
            <a:r>
              <a:rPr lang="en-US" altLang="ko-KR" dirty="0"/>
              <a:t> </a:t>
            </a:r>
            <a:r>
              <a:rPr lang="ko-KR" altLang="en-US" dirty="0"/>
              <a:t>증가한다</a:t>
            </a:r>
            <a:r>
              <a:rPr lang="en-US" altLang="ko-KR" dirty="0"/>
              <a:t>.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31DB1C85-4FA8-92BD-55AE-E75122C446E2}"/>
              </a:ext>
            </a:extLst>
          </p:cNvPr>
          <p:cNvSpPr txBox="1"/>
          <p:nvPr/>
        </p:nvSpPr>
        <p:spPr>
          <a:xfrm>
            <a:off x="3578183" y="4326943"/>
            <a:ext cx="3561406" cy="226591"/>
          </a:xfrm>
          <a:prstGeom prst="rect">
            <a:avLst/>
          </a:prstGeom>
          <a:noFill/>
        </p:spPr>
        <p:txBody>
          <a:bodyPr wrap="none" lIns="72000" tIns="72000" rIns="72000" bIns="0" rtlCol="0" anchor="ctr" anchorCtr="0">
            <a:spAutoFit/>
          </a:bodyPr>
          <a:lstStyle>
            <a:defPPr>
              <a:defRPr lang="ko-KR"/>
            </a:defPPr>
            <a:lvl1pPr>
              <a:spcAft>
                <a:spcPts val="400"/>
              </a:spcAft>
              <a:defRPr sz="100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</a:lstStyle>
          <a:p>
            <a:r>
              <a:rPr lang="ko-KR" altLang="en-US" dirty="0"/>
              <a:t>집중 스탠스 전환 시 적에게 주는 피해가 </a:t>
            </a:r>
            <a:r>
              <a:rPr lang="en-US" altLang="ko-KR" dirty="0">
                <a:solidFill>
                  <a:srgbClr val="00B050"/>
                </a:solidFill>
              </a:rPr>
              <a:t>8.0/16.0/25.0%</a:t>
            </a:r>
            <a:r>
              <a:rPr lang="en-US" altLang="ko-KR" dirty="0"/>
              <a:t> </a:t>
            </a:r>
            <a:r>
              <a:rPr lang="ko-KR" altLang="en-US" dirty="0"/>
              <a:t>증가한다</a:t>
            </a:r>
            <a:r>
              <a:rPr lang="en-US" altLang="ko-KR" dirty="0"/>
              <a:t>.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1D181250-27CE-28AA-A6A6-97FA937AADA7}"/>
              </a:ext>
            </a:extLst>
          </p:cNvPr>
          <p:cNvSpPr txBox="1"/>
          <p:nvPr/>
        </p:nvSpPr>
        <p:spPr>
          <a:xfrm>
            <a:off x="3578183" y="5694590"/>
            <a:ext cx="7477542" cy="447486"/>
          </a:xfrm>
          <a:prstGeom prst="rect">
            <a:avLst/>
          </a:prstGeom>
          <a:noFill/>
        </p:spPr>
        <p:txBody>
          <a:bodyPr wrap="none" lIns="72000" tIns="72000" rIns="72000" bIns="0" rtlCol="0" anchor="ctr" anchorCtr="0">
            <a:spAutoFit/>
          </a:bodyPr>
          <a:lstStyle>
            <a:defPPr>
              <a:defRPr lang="ko-KR"/>
            </a:defPPr>
            <a:lvl1pPr>
              <a:spcAft>
                <a:spcPts val="400"/>
              </a:spcAft>
              <a:defRPr sz="100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</a:lstStyle>
          <a:p>
            <a:r>
              <a:rPr lang="en-US" altLang="ko-KR" dirty="0">
                <a:solidFill>
                  <a:srgbClr val="FFC000"/>
                </a:solidFill>
              </a:rPr>
              <a:t>X</a:t>
            </a:r>
            <a:r>
              <a:rPr lang="ko-KR" altLang="en-US" dirty="0"/>
              <a:t>키 입력 시 듀얼 게이지 </a:t>
            </a:r>
            <a:r>
              <a:rPr lang="en-US" altLang="ko-KR" dirty="0">
                <a:solidFill>
                  <a:srgbClr val="FFC000"/>
                </a:solidFill>
              </a:rPr>
              <a:t>1</a:t>
            </a:r>
            <a:r>
              <a:rPr lang="ko-KR" altLang="en-US" dirty="0"/>
              <a:t>칸을 소모하여 창 끝에 기운이 모이고 다음 사용하는 스킬에 해당 기운을 사용하여 피해량이 </a:t>
            </a:r>
            <a:r>
              <a:rPr lang="en-US" altLang="ko-KR" dirty="0">
                <a:solidFill>
                  <a:srgbClr val="00B050"/>
                </a:solidFill>
              </a:rPr>
              <a:t>22.0/44.0/66.0%</a:t>
            </a:r>
            <a:r>
              <a:rPr lang="en-US" altLang="ko-KR" dirty="0"/>
              <a:t> </a:t>
            </a:r>
            <a:r>
              <a:rPr lang="ko-KR" altLang="en-US" dirty="0"/>
              <a:t>증가한다</a:t>
            </a:r>
            <a:r>
              <a:rPr lang="en-US" altLang="ko-KR" dirty="0"/>
              <a:t>. </a:t>
            </a:r>
          </a:p>
          <a:p>
            <a:r>
              <a:rPr lang="ko-KR" altLang="en-US" dirty="0" err="1"/>
              <a:t>연가심공은</a:t>
            </a:r>
            <a:r>
              <a:rPr lang="ko-KR" altLang="en-US" dirty="0"/>
              <a:t> 한 번 사용하면 다른 스탠스로 전환하기 전 까지는 사용할 수 없다</a:t>
            </a:r>
            <a:r>
              <a:rPr lang="en-US" altLang="ko-KR" dirty="0"/>
              <a:t>.</a:t>
            </a:r>
          </a:p>
        </p:txBody>
      </p: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F6FA6EAA-196D-304F-667F-18DA13114D99}"/>
              </a:ext>
            </a:extLst>
          </p:cNvPr>
          <p:cNvGrpSpPr/>
          <p:nvPr/>
        </p:nvGrpSpPr>
        <p:grpSpPr>
          <a:xfrm>
            <a:off x="3675998" y="5516092"/>
            <a:ext cx="2399835" cy="153888"/>
            <a:chOff x="3851439" y="5529218"/>
            <a:chExt cx="2399835" cy="153888"/>
          </a:xfrm>
          <a:solidFill>
            <a:srgbClr val="FFFF99">
              <a:alpha val="50000"/>
            </a:srgbClr>
          </a:solidFill>
        </p:grpSpPr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9FE331AD-EB8A-0108-1965-B17DBA224C99}"/>
                </a:ext>
              </a:extLst>
            </p:cNvPr>
            <p:cNvSpPr txBox="1"/>
            <p:nvPr/>
          </p:nvSpPr>
          <p:spPr>
            <a:xfrm>
              <a:off x="3851439" y="5529218"/>
              <a:ext cx="1306448" cy="153888"/>
            </a:xfrm>
            <a:prstGeom prst="rect">
              <a:avLst/>
            </a:prstGeom>
            <a:grpFill/>
          </p:spPr>
          <p:txBody>
            <a:bodyPr wrap="none" lIns="0" tIns="0" rIns="0" bIns="0" rtlCol="0" anchor="ctr" anchorCtr="0">
              <a:spAutoFit/>
            </a:bodyPr>
            <a:lstStyle/>
            <a:p>
              <a:pPr>
                <a:spcAft>
                  <a:spcPts val="400"/>
                </a:spcAft>
              </a:pPr>
              <a:r>
                <a:rPr lang="en-US" altLang="ko-KR" sz="1000" dirty="0">
                  <a:solidFill>
                    <a:schemeClr val="bg1">
                      <a:lumMod val="50000"/>
                    </a:schemeClr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#</a:t>
              </a:r>
              <a:r>
                <a:rPr lang="ko-KR" altLang="en-US" sz="1000" u="sng" dirty="0">
                  <a:solidFill>
                    <a:schemeClr val="bg1">
                      <a:lumMod val="50000"/>
                    </a:schemeClr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듀얼 게이지 </a:t>
              </a:r>
              <a:r>
                <a:rPr lang="ko-KR" altLang="en-US" sz="1000" u="sng" dirty="0" err="1">
                  <a:solidFill>
                    <a:schemeClr val="bg1">
                      <a:lumMod val="50000"/>
                    </a:schemeClr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활용처</a:t>
              </a:r>
              <a:r>
                <a:rPr lang="ko-KR" altLang="en-US" sz="1000" u="sng" dirty="0">
                  <a:solidFill>
                    <a:schemeClr val="bg1">
                      <a:lumMod val="50000"/>
                    </a:schemeClr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 추가</a:t>
              </a:r>
              <a:endParaRPr lang="en-US" altLang="ko-KR" sz="1000" u="sng" dirty="0">
                <a:solidFill>
                  <a:schemeClr val="bg1">
                    <a:lumMod val="50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489A90AB-F8BB-F9AD-8D01-B7AB93969625}"/>
                </a:ext>
              </a:extLst>
            </p:cNvPr>
            <p:cNvSpPr txBox="1"/>
            <p:nvPr/>
          </p:nvSpPr>
          <p:spPr>
            <a:xfrm>
              <a:off x="5337562" y="5529218"/>
              <a:ext cx="913712" cy="153888"/>
            </a:xfrm>
            <a:prstGeom prst="rect">
              <a:avLst/>
            </a:prstGeom>
            <a:grpFill/>
          </p:spPr>
          <p:txBody>
            <a:bodyPr wrap="none" lIns="0" tIns="0" rIns="0" bIns="0" rtlCol="0" anchor="ctr" anchorCtr="0">
              <a:spAutoFit/>
            </a:bodyPr>
            <a:lstStyle/>
            <a:p>
              <a:pPr>
                <a:spcAft>
                  <a:spcPts val="400"/>
                </a:spcAft>
              </a:pPr>
              <a:r>
                <a:rPr lang="en-US" altLang="ko-KR" sz="1000" dirty="0">
                  <a:solidFill>
                    <a:schemeClr val="bg1">
                      <a:lumMod val="50000"/>
                    </a:schemeClr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#</a:t>
              </a:r>
              <a:r>
                <a:rPr lang="ko-KR" altLang="en-US" sz="1000" u="sng" dirty="0">
                  <a:solidFill>
                    <a:schemeClr val="bg1">
                      <a:lumMod val="50000"/>
                    </a:schemeClr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스킬 피해량 증가</a:t>
              </a:r>
              <a:endParaRPr lang="en-US" altLang="ko-KR" sz="1000" u="sng" dirty="0">
                <a:solidFill>
                  <a:schemeClr val="bg1">
                    <a:lumMod val="50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413046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F443DC-C58F-3168-60F9-5873DE5F13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5525A009-F277-F1B7-608A-A504F32D7825}"/>
              </a:ext>
            </a:extLst>
          </p:cNvPr>
          <p:cNvGrpSpPr/>
          <p:nvPr/>
        </p:nvGrpSpPr>
        <p:grpSpPr>
          <a:xfrm>
            <a:off x="0" y="2732801"/>
            <a:ext cx="1152000" cy="991988"/>
            <a:chOff x="0" y="2840447"/>
            <a:chExt cx="1152000" cy="991988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47551AF0-82CA-1D78-902E-C358F656311E}"/>
                </a:ext>
              </a:extLst>
            </p:cNvPr>
            <p:cNvSpPr>
              <a:spLocks/>
            </p:cNvSpPr>
            <p:nvPr/>
          </p:nvSpPr>
          <p:spPr>
            <a:xfrm>
              <a:off x="0" y="2840447"/>
              <a:ext cx="1152000" cy="307777"/>
            </a:xfrm>
            <a:prstGeom prst="rect">
              <a:avLst/>
            </a:prstGeom>
            <a:noFill/>
            <a:ln w="9525">
              <a:noFill/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108000" bIns="0" rtlCol="0" anchor="ctr">
              <a:noAutofit/>
            </a:bodyPr>
            <a:lstStyle/>
            <a:p>
              <a:r>
                <a:rPr lang="en-US" altLang="ko-KR" sz="900" dirty="0">
                  <a:solidFill>
                    <a:srgbClr val="BD9C7C"/>
                  </a:solidFill>
                  <a:latin typeface="페이퍼로지 5 Medium" pitchFamily="2" charset="-127"/>
                  <a:ea typeface="페이퍼로지 5 Medium" pitchFamily="2" charset="-127"/>
                </a:rPr>
                <a:t>- </a:t>
              </a:r>
              <a:r>
                <a:rPr lang="ko-KR" altLang="en-US" sz="900" dirty="0">
                  <a:solidFill>
                    <a:srgbClr val="BD9C7C"/>
                  </a:solidFill>
                  <a:latin typeface="페이퍼로지 5 Medium" pitchFamily="2" charset="-127"/>
                  <a:ea typeface="페이퍼로지 5 Medium" pitchFamily="2" charset="-127"/>
                </a:rPr>
                <a:t>깨달음 효과 구성</a:t>
              </a: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00F624DD-C7F6-AB9B-AA11-35CF43B37CD3}"/>
                </a:ext>
              </a:extLst>
            </p:cNvPr>
            <p:cNvSpPr>
              <a:spLocks/>
            </p:cNvSpPr>
            <p:nvPr/>
          </p:nvSpPr>
          <p:spPr>
            <a:xfrm>
              <a:off x="0" y="3182346"/>
              <a:ext cx="1152000" cy="307777"/>
            </a:xfrm>
            <a:prstGeom prst="rect">
              <a:avLst/>
            </a:prstGeom>
            <a:noFill/>
            <a:ln w="9525">
              <a:noFill/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108000" bIns="0" rtlCol="0" anchor="ctr">
              <a:no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</a:rPr>
                <a:t>- </a:t>
              </a:r>
              <a:r>
                <a:rPr lang="ko-KR" altLang="en-US" sz="900" dirty="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</a:rPr>
                <a:t>연계형 효과</a:t>
              </a: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1C4D9507-5B81-C106-4BA0-6404A6E5F81F}"/>
                </a:ext>
              </a:extLst>
            </p:cNvPr>
            <p:cNvSpPr>
              <a:spLocks/>
            </p:cNvSpPr>
            <p:nvPr/>
          </p:nvSpPr>
          <p:spPr>
            <a:xfrm>
              <a:off x="0" y="3524658"/>
              <a:ext cx="1152000" cy="307777"/>
            </a:xfrm>
            <a:prstGeom prst="rect">
              <a:avLst/>
            </a:prstGeom>
            <a:noFill/>
            <a:ln w="9525">
              <a:noFill/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108000" bIns="0" rtlCol="0" anchor="ctr">
              <a:noAutofit/>
            </a:bodyPr>
            <a:lstStyle/>
            <a:p>
              <a:r>
                <a:rPr lang="en-US" altLang="ko-KR" sz="900" dirty="0">
                  <a:solidFill>
                    <a:srgbClr val="BD9C7C"/>
                  </a:solidFill>
                  <a:latin typeface="페이퍼로지 5 Medium" pitchFamily="2" charset="-127"/>
                  <a:ea typeface="페이퍼로지 5 Medium" pitchFamily="2" charset="-127"/>
                </a:rPr>
                <a:t>- </a:t>
              </a:r>
              <a:r>
                <a:rPr lang="ko-KR" altLang="en-US" sz="900" dirty="0">
                  <a:solidFill>
                    <a:srgbClr val="BD9C7C"/>
                  </a:solidFill>
                  <a:latin typeface="페이퍼로지 5 Medium" pitchFamily="2" charset="-127"/>
                  <a:ea typeface="페이퍼로지 5 Medium" pitchFamily="2" charset="-127"/>
                </a:rPr>
                <a:t>비연계형 효과</a:t>
              </a: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2DC253A-E6BB-3E81-82F5-A96A9515670A}"/>
              </a:ext>
            </a:extLst>
          </p:cNvPr>
          <p:cNvGrpSpPr/>
          <p:nvPr/>
        </p:nvGrpSpPr>
        <p:grpSpPr>
          <a:xfrm>
            <a:off x="1379538" y="301683"/>
            <a:ext cx="10812462" cy="222191"/>
            <a:chOff x="1379538" y="169604"/>
            <a:chExt cx="10812462" cy="222191"/>
          </a:xfrm>
          <a:effectLst/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8DC7999-9C8B-BF9D-3F48-5A5532CAF8FA}"/>
                </a:ext>
              </a:extLst>
            </p:cNvPr>
            <p:cNvSpPr/>
            <p:nvPr/>
          </p:nvSpPr>
          <p:spPr>
            <a:xfrm>
              <a:off x="1379538" y="169604"/>
              <a:ext cx="2331979" cy="1846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spAutoFit/>
            </a:bodyPr>
            <a:lstStyle/>
            <a:p>
              <a:r>
                <a:rPr lang="ko-KR" altLang="en-US" sz="1200" dirty="0">
                  <a:solidFill>
                    <a:schemeClr val="tx1"/>
                  </a:solidFill>
                  <a:latin typeface="페이퍼로지 6 SemiBold" pitchFamily="2" charset="-127"/>
                  <a:ea typeface="페이퍼로지 6 SemiBold" pitchFamily="2" charset="-127"/>
                  <a:cs typeface="Pretendard SemiBold" panose="02000703000000020004" pitchFamily="2" charset="-127"/>
                </a:rPr>
                <a:t>연계형 효과 비교</a:t>
              </a: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BAC10464-7663-130C-AC1D-D6DB93BCAF8B}"/>
                </a:ext>
              </a:extLst>
            </p:cNvPr>
            <p:cNvCxnSpPr>
              <a:cxnSpLocks/>
            </p:cNvCxnSpPr>
            <p:nvPr/>
          </p:nvCxnSpPr>
          <p:spPr>
            <a:xfrm>
              <a:off x="1379538" y="391795"/>
              <a:ext cx="1081246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FD0EDC55-ED1A-B71C-4D6E-D31558CC0D5D}"/>
              </a:ext>
            </a:extLst>
          </p:cNvPr>
          <p:cNvGrpSpPr/>
          <p:nvPr/>
        </p:nvGrpSpPr>
        <p:grpSpPr>
          <a:xfrm>
            <a:off x="13062662" y="1020746"/>
            <a:ext cx="1116849" cy="342129"/>
            <a:chOff x="2512169" y="5341125"/>
            <a:chExt cx="1808352" cy="553960"/>
          </a:xfrm>
        </p:grpSpPr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BDD956BB-1958-33D5-754F-0DCBFFCE75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39365" y="5341125"/>
              <a:ext cx="553960" cy="553960"/>
            </a:xfrm>
            <a:prstGeom prst="rect">
              <a:avLst/>
            </a:prstGeom>
          </p:spPr>
        </p:pic>
        <p:pic>
          <p:nvPicPr>
            <p:cNvPr id="31" name="그림 30" descr="물, 액체, 소용돌이, 일렉트릭 블루이(가) 표시된 사진&#10;&#10;자동 생성된 설명">
              <a:extLst>
                <a:ext uri="{FF2B5EF4-FFF2-40B4-BE49-F238E27FC236}">
                  <a16:creationId xmlns:a16="http://schemas.microsoft.com/office/drawing/2014/main" id="{47045023-452A-D826-E706-7AD38989C9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66561" y="5341125"/>
              <a:ext cx="553960" cy="553960"/>
            </a:xfrm>
            <a:prstGeom prst="rect">
              <a:avLst/>
            </a:prstGeom>
          </p:spPr>
        </p:pic>
        <p:pic>
          <p:nvPicPr>
            <p:cNvPr id="32" name="그림 31" descr="흐릿한, 빛, 불꽃이(가) 표시된 사진&#10;&#10;자동 생성된 설명">
              <a:extLst>
                <a:ext uri="{FF2B5EF4-FFF2-40B4-BE49-F238E27FC236}">
                  <a16:creationId xmlns:a16="http://schemas.microsoft.com/office/drawing/2014/main" id="{BF184382-F5A7-BAEC-E5CD-3A6BF8D6E7A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2169" y="5341125"/>
              <a:ext cx="553960" cy="553960"/>
            </a:xfrm>
            <a:prstGeom prst="rect">
              <a:avLst/>
            </a:prstGeom>
          </p:spPr>
        </p:pic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8D8344EC-57BE-0FC2-6AB7-EBC3FA1E69E1}"/>
              </a:ext>
            </a:extLst>
          </p:cNvPr>
          <p:cNvGrpSpPr/>
          <p:nvPr/>
        </p:nvGrpSpPr>
        <p:grpSpPr>
          <a:xfrm>
            <a:off x="14467258" y="1987173"/>
            <a:ext cx="1116140" cy="342402"/>
            <a:chOff x="7156049" y="5340685"/>
            <a:chExt cx="1807200" cy="554400"/>
          </a:xfrm>
        </p:grpSpPr>
        <p:pic>
          <p:nvPicPr>
            <p:cNvPr id="34" name="그림 33" descr="호박, 빛, 다채로움, 열이(가) 표시된 사진&#10;&#10;자동 생성된 설명">
              <a:extLst>
                <a:ext uri="{FF2B5EF4-FFF2-40B4-BE49-F238E27FC236}">
                  <a16:creationId xmlns:a16="http://schemas.microsoft.com/office/drawing/2014/main" id="{48CF6E09-11C3-C6A0-8955-66752D44953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09642" y="5340685"/>
              <a:ext cx="553607" cy="554400"/>
            </a:xfrm>
            <a:prstGeom prst="rect">
              <a:avLst/>
            </a:prstGeom>
          </p:spPr>
        </p:pic>
        <p:pic>
          <p:nvPicPr>
            <p:cNvPr id="35" name="그림 34" descr="렌즈 플레어, 마젠타, 빛, 어둠이(가) 표시된 사진&#10;&#10;자동 생성된 설명">
              <a:extLst>
                <a:ext uri="{FF2B5EF4-FFF2-40B4-BE49-F238E27FC236}">
                  <a16:creationId xmlns:a16="http://schemas.microsoft.com/office/drawing/2014/main" id="{B9F71A7E-5908-7A7B-41B0-C1AFC35CCB1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82845" y="5340685"/>
              <a:ext cx="553607" cy="554400"/>
            </a:xfrm>
            <a:prstGeom prst="rect">
              <a:avLst/>
            </a:prstGeom>
          </p:spPr>
        </p:pic>
        <p:pic>
          <p:nvPicPr>
            <p:cNvPr id="36" name="그림 35" descr="마젠타, 다채로움, 빛, 바이올렛색이(가) 표시된 사진&#10;&#10;자동 생성된 설명">
              <a:extLst>
                <a:ext uri="{FF2B5EF4-FFF2-40B4-BE49-F238E27FC236}">
                  <a16:creationId xmlns:a16="http://schemas.microsoft.com/office/drawing/2014/main" id="{EA83E576-30F5-061C-44E4-BCE2793FAA1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56049" y="5340685"/>
              <a:ext cx="553607" cy="554400"/>
            </a:xfrm>
            <a:prstGeom prst="rect">
              <a:avLst/>
            </a:prstGeom>
          </p:spPr>
        </p:pic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770C7541-AC3F-31EB-56ED-384D98E21D4A}"/>
              </a:ext>
            </a:extLst>
          </p:cNvPr>
          <p:cNvGrpSpPr/>
          <p:nvPr/>
        </p:nvGrpSpPr>
        <p:grpSpPr>
          <a:xfrm>
            <a:off x="14467258" y="1159923"/>
            <a:ext cx="1116851" cy="342130"/>
            <a:chOff x="2512169" y="5341125"/>
            <a:chExt cx="1808352" cy="553960"/>
          </a:xfrm>
        </p:grpSpPr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9A76EED6-683C-E669-BFA7-64B720738A9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39365" y="5341125"/>
              <a:ext cx="553960" cy="553960"/>
            </a:xfrm>
            <a:prstGeom prst="rect">
              <a:avLst/>
            </a:prstGeom>
          </p:spPr>
        </p:pic>
        <p:pic>
          <p:nvPicPr>
            <p:cNvPr id="39" name="그림 38" descr="물, 액체, 소용돌이, 일렉트릭 블루이(가) 표시된 사진&#10;&#10;자동 생성된 설명">
              <a:extLst>
                <a:ext uri="{FF2B5EF4-FFF2-40B4-BE49-F238E27FC236}">
                  <a16:creationId xmlns:a16="http://schemas.microsoft.com/office/drawing/2014/main" id="{3B06FF9A-094F-1423-A8EF-F12BF9ED5E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66561" y="5341125"/>
              <a:ext cx="553960" cy="553960"/>
            </a:xfrm>
            <a:prstGeom prst="rect">
              <a:avLst/>
            </a:prstGeom>
          </p:spPr>
        </p:pic>
        <p:pic>
          <p:nvPicPr>
            <p:cNvPr id="40" name="그림 39" descr="흐릿한, 빛, 불꽃이(가) 표시된 사진&#10;&#10;자동 생성된 설명">
              <a:extLst>
                <a:ext uri="{FF2B5EF4-FFF2-40B4-BE49-F238E27FC236}">
                  <a16:creationId xmlns:a16="http://schemas.microsoft.com/office/drawing/2014/main" id="{4CD75520-67EC-5BEE-C900-807922F3782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2169" y="5341125"/>
              <a:ext cx="553960" cy="553960"/>
            </a:xfrm>
            <a:prstGeom prst="rect">
              <a:avLst/>
            </a:prstGeom>
          </p:spPr>
        </p:pic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304A539C-A24C-127E-32B1-5523FE852AC2}"/>
              </a:ext>
            </a:extLst>
          </p:cNvPr>
          <p:cNvSpPr txBox="1"/>
          <p:nvPr/>
        </p:nvSpPr>
        <p:spPr>
          <a:xfrm>
            <a:off x="6672263" y="756955"/>
            <a:ext cx="888733" cy="263791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bg1"/>
            </a:solidFill>
          </a:ln>
          <a:effectLst>
            <a:outerShdw blurRad="50800" dist="25400" dir="2700000" algn="tl" rotWithShape="0">
              <a:schemeClr val="tx1">
                <a:alpha val="40000"/>
              </a:schemeClr>
            </a:outerShdw>
          </a:effectLst>
        </p:spPr>
        <p:txBody>
          <a:bodyPr wrap="none" lIns="144000" tIns="46800" rIns="144000" bIns="46800" rtlCol="0" anchor="ctr" anchorCtr="0">
            <a:spAutoFit/>
          </a:bodyPr>
          <a:lstStyle/>
          <a:p>
            <a:r>
              <a:rPr lang="en-US" altLang="ko-KR" sz="1100" b="1" dirty="0">
                <a:solidFill>
                  <a:schemeClr val="bg1"/>
                </a:solidFill>
                <a:latin typeface="페이퍼로지 6 SemiBold" pitchFamily="2" charset="-127"/>
                <a:ea typeface="페이퍼로지 6 SemiBold" pitchFamily="2" charset="-127"/>
                <a:cs typeface="Pretendard SemiBold" panose="02000703000000020004" pitchFamily="2" charset="-127"/>
              </a:rPr>
              <a:t>‘</a:t>
            </a:r>
            <a:r>
              <a:rPr lang="ko-KR" altLang="en-US" sz="1100" b="1" dirty="0">
                <a:solidFill>
                  <a:schemeClr val="bg1"/>
                </a:solidFill>
                <a:latin typeface="페이퍼로지 6 SemiBold" pitchFamily="2" charset="-127"/>
                <a:ea typeface="페이퍼로지 6 SemiBold" pitchFamily="2" charset="-127"/>
                <a:cs typeface="Pretendard SemiBold" panose="02000703000000020004" pitchFamily="2" charset="-127"/>
              </a:rPr>
              <a:t>절정</a:t>
            </a:r>
            <a:r>
              <a:rPr lang="en-US" altLang="ko-KR" sz="1100" b="1" dirty="0">
                <a:solidFill>
                  <a:schemeClr val="bg1"/>
                </a:solidFill>
                <a:latin typeface="페이퍼로지 6 SemiBold" pitchFamily="2" charset="-127"/>
                <a:ea typeface="페이퍼로지 6 SemiBold" pitchFamily="2" charset="-127"/>
                <a:cs typeface="Pretendard SemiBold" panose="02000703000000020004" pitchFamily="2" charset="-127"/>
              </a:rPr>
              <a:t>’ </a:t>
            </a:r>
            <a:r>
              <a:rPr lang="ko-KR" altLang="en-US" sz="1100" b="1" dirty="0">
                <a:solidFill>
                  <a:schemeClr val="bg1"/>
                </a:solidFill>
                <a:latin typeface="페이퍼로지 6 SemiBold" pitchFamily="2" charset="-127"/>
                <a:ea typeface="페이퍼로지 6 SemiBold" pitchFamily="2" charset="-127"/>
                <a:cs typeface="Pretendard SemiBold" panose="02000703000000020004" pitchFamily="2" charset="-127"/>
              </a:rPr>
              <a:t>라인</a:t>
            </a:r>
            <a:endParaRPr lang="en-US" altLang="ko-KR" sz="1100" b="1" dirty="0">
              <a:solidFill>
                <a:schemeClr val="bg1"/>
              </a:solidFill>
              <a:latin typeface="페이퍼로지 6 SemiBold" pitchFamily="2" charset="-127"/>
              <a:ea typeface="페이퍼로지 6 SemiBold" pitchFamily="2" charset="-127"/>
              <a:cs typeface="Pretendard SemiBold" panose="02000703000000020004" pitchFamily="2" charset="-127"/>
            </a:endParaRPr>
          </a:p>
        </p:txBody>
      </p: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7FD7E88B-30B4-EFE6-B456-2367F5286E1E}"/>
              </a:ext>
            </a:extLst>
          </p:cNvPr>
          <p:cNvGrpSpPr/>
          <p:nvPr/>
        </p:nvGrpSpPr>
        <p:grpSpPr>
          <a:xfrm>
            <a:off x="1379538" y="756955"/>
            <a:ext cx="3328129" cy="263791"/>
            <a:chOff x="1379538" y="756955"/>
            <a:chExt cx="3328129" cy="263791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55E176E5-DB57-04EB-204D-55F96EFEE55E}"/>
                </a:ext>
              </a:extLst>
            </p:cNvPr>
            <p:cNvSpPr txBox="1"/>
            <p:nvPr/>
          </p:nvSpPr>
          <p:spPr>
            <a:xfrm>
              <a:off x="1379538" y="756955"/>
              <a:ext cx="888733" cy="263791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12700">
              <a:solidFill>
                <a:schemeClr val="bg1"/>
              </a:solidFill>
            </a:ln>
            <a:effectLst>
              <a:outerShdw blurRad="50800" dist="25400" dir="2700000" algn="tl" rotWithShape="0">
                <a:schemeClr val="tx1">
                  <a:alpha val="40000"/>
                </a:schemeClr>
              </a:outerShdw>
            </a:effectLst>
          </p:spPr>
          <p:txBody>
            <a:bodyPr wrap="none" lIns="144000" tIns="46800" rIns="144000" bIns="46800" rtlCol="0" anchor="ctr" anchorCtr="0">
              <a:spAutoFit/>
            </a:bodyPr>
            <a:lstStyle/>
            <a:p>
              <a:r>
                <a:rPr lang="en-US" altLang="ko-KR" sz="1100" b="1" dirty="0">
                  <a:solidFill>
                    <a:schemeClr val="bg1"/>
                  </a:solidFill>
                  <a:latin typeface="페이퍼로지 6 SemiBold" pitchFamily="2" charset="-127"/>
                  <a:ea typeface="페이퍼로지 6 SemiBold" pitchFamily="2" charset="-127"/>
                  <a:cs typeface="Pretendard SemiBold" panose="02000703000000020004" pitchFamily="2" charset="-127"/>
                </a:rPr>
                <a:t>‘</a:t>
              </a:r>
              <a:r>
                <a:rPr lang="ko-KR" altLang="en-US" sz="1100" b="1" dirty="0">
                  <a:solidFill>
                    <a:schemeClr val="bg1"/>
                  </a:solidFill>
                  <a:latin typeface="페이퍼로지 6 SemiBold" pitchFamily="2" charset="-127"/>
                  <a:ea typeface="페이퍼로지 6 SemiBold" pitchFamily="2" charset="-127"/>
                  <a:cs typeface="Pretendard SemiBold" panose="02000703000000020004" pitchFamily="2" charset="-127"/>
                </a:rPr>
                <a:t>절제</a:t>
              </a:r>
              <a:r>
                <a:rPr lang="en-US" altLang="ko-KR" sz="1100" b="1" dirty="0">
                  <a:solidFill>
                    <a:schemeClr val="bg1"/>
                  </a:solidFill>
                  <a:latin typeface="페이퍼로지 6 SemiBold" pitchFamily="2" charset="-127"/>
                  <a:ea typeface="페이퍼로지 6 SemiBold" pitchFamily="2" charset="-127"/>
                  <a:cs typeface="Pretendard SemiBold" panose="02000703000000020004" pitchFamily="2" charset="-127"/>
                </a:rPr>
                <a:t>’ </a:t>
              </a:r>
              <a:r>
                <a:rPr lang="ko-KR" altLang="en-US" sz="1100" b="1" dirty="0">
                  <a:solidFill>
                    <a:schemeClr val="bg1"/>
                  </a:solidFill>
                  <a:latin typeface="페이퍼로지 6 SemiBold" pitchFamily="2" charset="-127"/>
                  <a:ea typeface="페이퍼로지 6 SemiBold" pitchFamily="2" charset="-127"/>
                  <a:cs typeface="Pretendard SemiBold" panose="02000703000000020004" pitchFamily="2" charset="-127"/>
                </a:rPr>
                <a:t>라인</a:t>
              </a:r>
              <a:endParaRPr lang="en-US" altLang="ko-KR" sz="1100" b="1" dirty="0">
                <a:solidFill>
                  <a:schemeClr val="bg1"/>
                </a:solidFill>
                <a:latin typeface="페이퍼로지 6 SemiBold" pitchFamily="2" charset="-127"/>
                <a:ea typeface="페이퍼로지 6 SemiBold" pitchFamily="2" charset="-127"/>
                <a:cs typeface="Pretendard SemiBold" panose="02000703000000020004" pitchFamily="2" charset="-127"/>
              </a:endParaRPr>
            </a:p>
          </p:txBody>
        </p:sp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272E47F6-5414-5934-18E1-53701851900C}"/>
                </a:ext>
              </a:extLst>
            </p:cNvPr>
            <p:cNvGrpSpPr/>
            <p:nvPr/>
          </p:nvGrpSpPr>
          <p:grpSpPr>
            <a:xfrm>
              <a:off x="2445829" y="770203"/>
              <a:ext cx="2261838" cy="250543"/>
              <a:chOff x="2445829" y="4140525"/>
              <a:chExt cx="2261838" cy="250543"/>
            </a:xfrm>
          </p:grpSpPr>
          <p:cxnSp>
            <p:nvCxnSpPr>
              <p:cNvPr id="48" name="직선 연결선 47">
                <a:extLst>
                  <a:ext uri="{FF2B5EF4-FFF2-40B4-BE49-F238E27FC236}">
                    <a16:creationId xmlns:a16="http://schemas.microsoft.com/office/drawing/2014/main" id="{F93315DA-7B0E-C544-8581-30B7799E5B0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45829" y="4391068"/>
                <a:ext cx="2243011" cy="0"/>
              </a:xfrm>
              <a:prstGeom prst="line">
                <a:avLst/>
              </a:prstGeom>
              <a:ln w="1270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50000">
                      <a:srgbClr val="7F7F7F">
                        <a:alpha val="50000"/>
                      </a:srgbClr>
                    </a:gs>
                    <a:gs pos="16000">
                      <a:schemeClr val="bg1">
                        <a:lumMod val="50000"/>
                        <a:alpha val="70000"/>
                      </a:schemeClr>
                    </a:gs>
                    <a:gs pos="74000">
                      <a:schemeClr val="bg1">
                        <a:lumMod val="50000"/>
                        <a:alpha val="30000"/>
                      </a:schemeClr>
                    </a:gs>
                    <a:gs pos="100000">
                      <a:schemeClr val="bg1">
                        <a:lumMod val="50000"/>
                        <a:alpha val="0"/>
                      </a:schemeClr>
                    </a:gs>
                  </a:gsLst>
                  <a:lin ang="0" scaled="1"/>
                  <a:tileRect/>
                </a:gra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9" name="그룹 48">
                <a:extLst>
                  <a:ext uri="{FF2B5EF4-FFF2-40B4-BE49-F238E27FC236}">
                    <a16:creationId xmlns:a16="http://schemas.microsoft.com/office/drawing/2014/main" id="{49B076E5-3290-11FE-6802-1363574EFFB3}"/>
                  </a:ext>
                </a:extLst>
              </p:cNvPr>
              <p:cNvGrpSpPr/>
              <p:nvPr/>
            </p:nvGrpSpPr>
            <p:grpSpPr>
              <a:xfrm>
                <a:off x="2445829" y="4140525"/>
                <a:ext cx="2261838" cy="246221"/>
                <a:chOff x="2445829" y="4140525"/>
                <a:chExt cx="2261838" cy="246221"/>
              </a:xfrm>
            </p:grpSpPr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AE4B59A3-2995-7E67-DE38-FBABC89C8D43}"/>
                    </a:ext>
                  </a:extLst>
                </p:cNvPr>
                <p:cNvSpPr txBox="1"/>
                <p:nvPr/>
              </p:nvSpPr>
              <p:spPr>
                <a:xfrm>
                  <a:off x="2445829" y="4140525"/>
                  <a:ext cx="2261838" cy="246221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r>
                    <a:rPr lang="ko-KR" altLang="en-US" sz="1000" dirty="0">
                      <a:ln w="50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ln>
                      <a:solidFill>
                        <a:schemeClr val="bg1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창을 다양하게 활용하며 전장을 꿰뚫는 무도가</a:t>
                  </a:r>
                  <a:endParaRPr lang="en-US" altLang="ko-KR" sz="1000" dirty="0">
                    <a:ln w="508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  <a:solidFill>
                      <a:schemeClr val="bg1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FD030F4A-367A-D2B5-71AA-5D499D9A20EB}"/>
                    </a:ext>
                  </a:extLst>
                </p:cNvPr>
                <p:cNvSpPr txBox="1"/>
                <p:nvPr/>
              </p:nvSpPr>
              <p:spPr>
                <a:xfrm>
                  <a:off x="2445829" y="4140525"/>
                  <a:ext cx="1376980" cy="246221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r>
                    <a:rPr lang="ko-KR" altLang="en-US" sz="1000" dirty="0">
                      <a:solidFill>
                        <a:schemeClr val="bg1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난무 스탠스 중심의 빠르고  </a:t>
                  </a:r>
                  <a:endParaRPr lang="en-US" altLang="ko-KR" sz="1000" dirty="0">
                    <a:solidFill>
                      <a:schemeClr val="bg1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8569663D-D99C-6411-8D81-0CAB6CA29C10}"/>
              </a:ext>
            </a:extLst>
          </p:cNvPr>
          <p:cNvGrpSpPr/>
          <p:nvPr/>
        </p:nvGrpSpPr>
        <p:grpSpPr>
          <a:xfrm>
            <a:off x="7738554" y="770203"/>
            <a:ext cx="2261838" cy="250543"/>
            <a:chOff x="2445829" y="4140525"/>
            <a:chExt cx="2261838" cy="250543"/>
          </a:xfrm>
        </p:grpSpPr>
        <p:cxnSp>
          <p:nvCxnSpPr>
            <p:cNvPr id="70" name="직선 연결선 69">
              <a:extLst>
                <a:ext uri="{FF2B5EF4-FFF2-40B4-BE49-F238E27FC236}">
                  <a16:creationId xmlns:a16="http://schemas.microsoft.com/office/drawing/2014/main" id="{412DDA23-9C7E-3454-37B6-44C59B4AB692}"/>
                </a:ext>
              </a:extLst>
            </p:cNvPr>
            <p:cNvCxnSpPr>
              <a:cxnSpLocks/>
            </p:cNvCxnSpPr>
            <p:nvPr/>
          </p:nvCxnSpPr>
          <p:spPr>
            <a:xfrm>
              <a:off x="2445829" y="4391068"/>
              <a:ext cx="2243011" cy="0"/>
            </a:xfrm>
            <a:prstGeom prst="line">
              <a:avLst/>
            </a:prstGeom>
            <a:ln w="12700">
              <a:gradFill flip="none" rotWithShape="1">
                <a:gsLst>
                  <a:gs pos="0">
                    <a:schemeClr val="bg1">
                      <a:lumMod val="50000"/>
                    </a:schemeClr>
                  </a:gs>
                  <a:gs pos="50000">
                    <a:srgbClr val="7F7F7F">
                      <a:alpha val="50000"/>
                    </a:srgbClr>
                  </a:gs>
                  <a:gs pos="16000">
                    <a:schemeClr val="bg1">
                      <a:lumMod val="50000"/>
                      <a:alpha val="70000"/>
                    </a:schemeClr>
                  </a:gs>
                  <a:gs pos="74000">
                    <a:schemeClr val="bg1">
                      <a:lumMod val="50000"/>
                      <a:alpha val="30000"/>
                    </a:schemeClr>
                  </a:gs>
                  <a:gs pos="100000">
                    <a:schemeClr val="bg1">
                      <a:lumMod val="50000"/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1" name="그룹 70">
              <a:extLst>
                <a:ext uri="{FF2B5EF4-FFF2-40B4-BE49-F238E27FC236}">
                  <a16:creationId xmlns:a16="http://schemas.microsoft.com/office/drawing/2014/main" id="{3E970196-839A-CB40-F3D8-65F7ECEE507A}"/>
                </a:ext>
              </a:extLst>
            </p:cNvPr>
            <p:cNvGrpSpPr/>
            <p:nvPr/>
          </p:nvGrpSpPr>
          <p:grpSpPr>
            <a:xfrm>
              <a:off x="2445829" y="4140525"/>
              <a:ext cx="2261838" cy="246221"/>
              <a:chOff x="2445829" y="4140525"/>
              <a:chExt cx="2261838" cy="246221"/>
            </a:xfrm>
          </p:grpSpPr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12B2D0E6-0D5D-4724-3017-4F921BB7DE40}"/>
                  </a:ext>
                </a:extLst>
              </p:cNvPr>
              <p:cNvSpPr txBox="1"/>
              <p:nvPr/>
            </p:nvSpPr>
            <p:spPr>
              <a:xfrm>
                <a:off x="2445829" y="4140525"/>
                <a:ext cx="2261838" cy="246221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r>
                  <a:rPr lang="ko-KR" altLang="en-US" sz="1000" dirty="0">
                    <a:ln w="508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  <a:solidFill>
                      <a:schemeClr val="bg1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창을 다양하게 활용하며 전장을 꿰뚫는 무도가</a:t>
                </a:r>
                <a:endParaRPr lang="en-US" altLang="ko-KR" sz="1000" dirty="0">
                  <a:ln w="50800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  <a:solidFill>
                    <a:schemeClr val="bg1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3699570B-A1DE-F1EB-6124-13E14D53E959}"/>
                  </a:ext>
                </a:extLst>
              </p:cNvPr>
              <p:cNvSpPr txBox="1"/>
              <p:nvPr/>
            </p:nvSpPr>
            <p:spPr>
              <a:xfrm>
                <a:off x="2445829" y="4140525"/>
                <a:ext cx="2261838" cy="246221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r>
                  <a:rPr lang="ko-KR" altLang="en-US" sz="1000" dirty="0">
                    <a:solidFill>
                      <a:schemeClr val="bg1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창을 다양하게 활용하며 전장을 꿰뚫는 무도가</a:t>
                </a:r>
                <a:endParaRPr lang="en-US" altLang="ko-KR" sz="1000" dirty="0">
                  <a:solidFill>
                    <a:schemeClr val="bg1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</p:grpSp>
      </p:grpSp>
      <p:sp>
        <p:nvSpPr>
          <p:cNvPr id="93" name="TextBox 92">
            <a:extLst>
              <a:ext uri="{FF2B5EF4-FFF2-40B4-BE49-F238E27FC236}">
                <a16:creationId xmlns:a16="http://schemas.microsoft.com/office/drawing/2014/main" id="{369F6794-CD27-D586-B025-B4428F206A9F}"/>
              </a:ext>
            </a:extLst>
          </p:cNvPr>
          <p:cNvSpPr txBox="1"/>
          <p:nvPr/>
        </p:nvSpPr>
        <p:spPr>
          <a:xfrm>
            <a:off x="1540507" y="1846989"/>
            <a:ext cx="3074560" cy="861774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400"/>
              </a:spcAft>
            </a:pP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절제 창술사의 전투 흐름 예시</a:t>
            </a:r>
            <a:endParaRPr lang="en-US" altLang="ko-KR" sz="10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400"/>
              </a:spcAft>
              <a:buFontTx/>
              <a:buChar char="-"/>
            </a:pP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연가비기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사용 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딜링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+ 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치명타 적중률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증가 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+ </a:t>
            </a:r>
            <a:r>
              <a:rPr lang="ko-KR" altLang="en-US" sz="1000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마나회복</a:t>
            </a:r>
            <a:endParaRPr lang="en-US" altLang="ko-KR" sz="10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400"/>
              </a:spcAft>
              <a:buFontTx/>
              <a:buChar char="-"/>
            </a:pP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난무 스킬 사용 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딜링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+ 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연가비기의 재사용 대기 시간 감소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</a:p>
          <a:p>
            <a:pPr>
              <a:spcAft>
                <a:spcPts val="400"/>
              </a:spcAft>
            </a:pP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반복</a:t>
            </a:r>
            <a:endParaRPr lang="en-US" altLang="ko-KR" sz="10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8735AD6D-E896-095B-E6FC-2B22D9388B2E}"/>
              </a:ext>
            </a:extLst>
          </p:cNvPr>
          <p:cNvSpPr txBox="1"/>
          <p:nvPr/>
        </p:nvSpPr>
        <p:spPr>
          <a:xfrm>
            <a:off x="1540507" y="2950229"/>
            <a:ext cx="4158190" cy="116955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400"/>
              </a:spcAft>
            </a:pP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연계 트라이포드</a:t>
            </a:r>
            <a:endParaRPr lang="en-US" altLang="ko-KR" sz="10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400"/>
              </a:spcAft>
              <a:buFontTx/>
              <a:buChar char="-"/>
            </a:pP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최후의 판단 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게이지를 소모하여 추가 피해</a:t>
            </a:r>
            <a:b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</a:b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부족한 피해량 보완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게이지 </a:t>
            </a:r>
            <a:r>
              <a:rPr lang="ko-KR" altLang="en-US" sz="1000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활용처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2</a:t>
            </a:r>
            <a:r>
              <a:rPr lang="ko-KR" altLang="en-US" sz="1000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티어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깨달음 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난무 이동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 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효과의 활용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</a:p>
          <a:p>
            <a:pPr marL="171450" indent="-171450">
              <a:spcAft>
                <a:spcPts val="400"/>
              </a:spcAft>
              <a:buFontTx/>
              <a:buChar char="-"/>
            </a:pPr>
            <a:r>
              <a:rPr lang="ko-KR" altLang="en-US" sz="1000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환영참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환영섬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환영출수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등 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분신이 생성되어 추가 타격</a:t>
            </a:r>
            <a:b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</a:b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분신을 활용하여 스킬의 시전 시간을 줄여 빠른 재사용 대기 시간을 최대한 활용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</a:p>
          <a:p>
            <a:pPr>
              <a:spcAft>
                <a:spcPts val="400"/>
              </a:spcAft>
            </a:pP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등등</a:t>
            </a:r>
            <a:endParaRPr lang="en-US" altLang="ko-KR" sz="10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BB66E306-DDFD-155C-8AF0-4E37B4E9831B}"/>
              </a:ext>
            </a:extLst>
          </p:cNvPr>
          <p:cNvSpPr txBox="1"/>
          <p:nvPr/>
        </p:nvSpPr>
        <p:spPr>
          <a:xfrm>
            <a:off x="7116629" y="1317118"/>
            <a:ext cx="1947649" cy="1272143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400"/>
              </a:spcAft>
            </a:pP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절정 창술사의 전투 흐름 예시</a:t>
            </a:r>
            <a:endParaRPr lang="en-US" altLang="ko-KR" sz="10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400"/>
              </a:spcAft>
              <a:buFontTx/>
              <a:buChar char="-"/>
            </a:pP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스킬 사용 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딜링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+ 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게이지 회복</a:t>
            </a:r>
            <a:endParaRPr lang="en-US" altLang="ko-KR" sz="10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400"/>
              </a:spcAft>
              <a:buFontTx/>
              <a:buChar char="-"/>
            </a:pP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스탠스 전환 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스탠스 전환 효과 획득</a:t>
            </a:r>
            <a:endParaRPr lang="en-US" altLang="ko-KR" sz="10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400"/>
              </a:spcAft>
              <a:buFontTx/>
              <a:buChar char="-"/>
            </a:pP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연가심공 사용 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다음 스킬 강화</a:t>
            </a:r>
            <a:endParaRPr lang="en-US" altLang="ko-KR" sz="10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400"/>
              </a:spcAft>
              <a:buFontTx/>
              <a:buChar char="-"/>
            </a:pP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강화된 스킬 사용 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순간 높은 피해</a:t>
            </a:r>
            <a:endParaRPr lang="en-US" altLang="ko-KR" sz="10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400"/>
              </a:spcAft>
            </a:pP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반복</a:t>
            </a:r>
            <a:endParaRPr lang="en-US" altLang="ko-KR" sz="10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9E56462D-A209-DE52-25A0-544A44011586}"/>
              </a:ext>
            </a:extLst>
          </p:cNvPr>
          <p:cNvSpPr txBox="1"/>
          <p:nvPr/>
        </p:nvSpPr>
        <p:spPr>
          <a:xfrm>
            <a:off x="7116629" y="2950229"/>
            <a:ext cx="3209212" cy="116955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400"/>
              </a:spcAft>
            </a:pP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연계 트라이포드</a:t>
            </a:r>
            <a:endParaRPr lang="en-US" altLang="ko-KR" sz="10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400"/>
              </a:spcAft>
              <a:buFontTx/>
              <a:buChar char="-"/>
            </a:pP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파괴하는 창 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치명타 적중률 증가</a:t>
            </a:r>
            <a:b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</a:b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부족한 치명타 적중률을 보완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</a:p>
          <a:p>
            <a:pPr marL="171450" indent="-171450">
              <a:spcAft>
                <a:spcPts val="400"/>
              </a:spcAft>
              <a:buFontTx/>
              <a:buChar char="-"/>
            </a:pP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반응 속도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재빠른 손놀림 등 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시전 속도 증가</a:t>
            </a:r>
            <a:b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</a:b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시전 속도를 증가시켜 순간적으로 높은 피해를 줄 수 있게 함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</a:p>
          <a:p>
            <a:pPr>
              <a:spcAft>
                <a:spcPts val="400"/>
              </a:spcAft>
            </a:pP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등등</a:t>
            </a:r>
            <a:endParaRPr lang="en-US" altLang="ko-KR" sz="10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65F0A633-63DC-71D3-AF2D-A0BCE3273E97}"/>
              </a:ext>
            </a:extLst>
          </p:cNvPr>
          <p:cNvSpPr txBox="1"/>
          <p:nvPr/>
        </p:nvSpPr>
        <p:spPr>
          <a:xfrm>
            <a:off x="1540507" y="4616407"/>
            <a:ext cx="4352153" cy="1220847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400"/>
              </a:spcAft>
            </a:pP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유의 사항</a:t>
            </a:r>
            <a:endParaRPr lang="en-US" altLang="ko-KR" sz="10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400"/>
              </a:spcAft>
              <a:buFontTx/>
              <a:buChar char="-"/>
            </a:pP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적 공격 회피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피격 이상 면역 효과 등 이동기를 적극적으로 활용하여 적에게 근접하여</a:t>
            </a:r>
            <a:b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</a:b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스킬의 재사용 대기 시간이 돌아오면 바로 </a:t>
            </a:r>
            <a:r>
              <a:rPr lang="ko-KR" altLang="en-US" sz="1000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바로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사용해야 함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 marL="171450" indent="-171450">
              <a:spcAft>
                <a:spcPts val="400"/>
              </a:spcAft>
              <a:buFontTx/>
              <a:buChar char="-"/>
            </a:pP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연가비기 사용으로 치명타 적중률 증가 효과 획득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마나 회복 후 난무 스킬 사용</a:t>
            </a:r>
            <a:endParaRPr lang="en-US" altLang="ko-KR" sz="10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400"/>
              </a:spcAft>
              <a:buFontTx/>
              <a:buChar char="-"/>
            </a:pP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분신 생성 스킬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설치형 스킬 적극적 활용</a:t>
            </a:r>
            <a:endParaRPr lang="en-US" altLang="ko-KR" sz="10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400"/>
              </a:spcAft>
              <a:buFontTx/>
              <a:buChar char="-"/>
            </a:pPr>
            <a:endParaRPr lang="en-US" altLang="ko-KR" sz="10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18804E26-B7D0-0D8B-B531-B7F9E4214E67}"/>
              </a:ext>
            </a:extLst>
          </p:cNvPr>
          <p:cNvSpPr txBox="1"/>
          <p:nvPr/>
        </p:nvSpPr>
        <p:spPr>
          <a:xfrm>
            <a:off x="7082783" y="4616252"/>
            <a:ext cx="4510850" cy="1015663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400"/>
              </a:spcAft>
            </a:pP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유의 사항</a:t>
            </a:r>
            <a:endParaRPr lang="en-US" altLang="ko-KR" sz="10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400"/>
              </a:spcAft>
              <a:buFontTx/>
              <a:buChar char="-"/>
            </a:pP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스킬을 신중하게 사용 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스탠스 변경 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+ 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연가 </a:t>
            </a:r>
            <a:r>
              <a:rPr lang="ko-KR" altLang="en-US" sz="1000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심공에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게이지 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2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칸을 확정적으로 사용하므로</a:t>
            </a:r>
            <a:b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</a:b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스킬을 적중해야 게이지를 채워 제대로 효과를 발휘할 수 있음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 marL="171450" indent="-171450">
              <a:spcAft>
                <a:spcPts val="400"/>
              </a:spcAft>
              <a:buFontTx/>
              <a:buChar char="-"/>
            </a:pP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스탠스 변경 효과가 유지되는 동안에 스킬 사용</a:t>
            </a:r>
            <a:endParaRPr lang="en-US" altLang="ko-KR" sz="10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400"/>
              </a:spcAft>
              <a:buFontTx/>
              <a:buChar char="-"/>
            </a:pP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상황 대처를 위한 스탠스 변경과 스탠스 변경 효과의 효율적 활용 사이에서 선택이 필요</a:t>
            </a:r>
            <a:endParaRPr lang="en-US" altLang="ko-KR" sz="10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7FE741C5-3461-2B0A-E148-AF233EC1E52F}"/>
              </a:ext>
            </a:extLst>
          </p:cNvPr>
          <p:cNvSpPr txBox="1"/>
          <p:nvPr/>
        </p:nvSpPr>
        <p:spPr>
          <a:xfrm>
            <a:off x="1695142" y="5795833"/>
            <a:ext cx="3951403" cy="610424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400"/>
              </a:spcAft>
            </a:pPr>
            <a:r>
              <a:rPr lang="ko-KR" altLang="en-US" sz="9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주 특성 </a:t>
            </a:r>
            <a:r>
              <a:rPr lang="en-US" altLang="ko-KR" sz="9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9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신속</a:t>
            </a:r>
            <a:endParaRPr lang="en-US" altLang="ko-KR" sz="9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400"/>
              </a:spcAft>
            </a:pPr>
            <a:r>
              <a:rPr lang="ko-KR" altLang="en-US" sz="9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추천 아크패시브 </a:t>
            </a:r>
            <a:r>
              <a:rPr lang="en-US" altLang="ko-KR" sz="9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– 4T </a:t>
            </a:r>
            <a:r>
              <a:rPr lang="ko-KR" altLang="en-US" sz="9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진화 효과 </a:t>
            </a:r>
            <a:r>
              <a:rPr lang="en-US" altLang="ko-KR" sz="9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9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음속 돌파</a:t>
            </a:r>
            <a:r>
              <a:rPr lang="en-US" altLang="ko-KR" sz="9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900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뭉특한</a:t>
            </a:r>
            <a:r>
              <a:rPr lang="ko-KR" altLang="en-US" sz="9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가시</a:t>
            </a:r>
            <a:r>
              <a:rPr lang="en-US" altLang="ko-KR" sz="9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</a:p>
          <a:p>
            <a:pPr>
              <a:spcAft>
                <a:spcPts val="400"/>
              </a:spcAft>
            </a:pPr>
            <a:r>
              <a:rPr lang="ko-KR" altLang="en-US" sz="9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추천 각인 </a:t>
            </a:r>
            <a:r>
              <a:rPr lang="en-US" altLang="ko-KR" sz="9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9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원한</a:t>
            </a:r>
            <a:r>
              <a:rPr lang="en-US" altLang="ko-KR" sz="9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9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아드레날린</a:t>
            </a:r>
            <a:r>
              <a:rPr lang="en-US" altLang="ko-KR" sz="9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9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기습의대가</a:t>
            </a:r>
            <a:r>
              <a:rPr lang="en-US" altLang="ko-KR" sz="9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9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돌격대장</a:t>
            </a:r>
            <a:r>
              <a:rPr lang="en-US" altLang="ko-KR" sz="9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900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저주받은인형</a:t>
            </a:r>
            <a:r>
              <a:rPr lang="en-US" altLang="ko-KR" sz="9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900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예리한둔기</a:t>
            </a:r>
            <a:r>
              <a:rPr lang="en-US" altLang="ko-KR" sz="9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9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질량증가</a:t>
            </a:r>
            <a:endParaRPr lang="en-US" altLang="ko-KR" sz="9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882E650B-CB4A-57DF-F02D-666523CEFC13}"/>
              </a:ext>
            </a:extLst>
          </p:cNvPr>
          <p:cNvSpPr txBox="1"/>
          <p:nvPr/>
        </p:nvSpPr>
        <p:spPr>
          <a:xfrm>
            <a:off x="7053127" y="5831299"/>
            <a:ext cx="4570162" cy="656590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400"/>
              </a:spcAft>
            </a:pP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주 특성 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특화</a:t>
            </a:r>
            <a:endParaRPr lang="en-US" altLang="ko-KR" sz="10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400"/>
              </a:spcAft>
            </a:pP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추천 아크패시브 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– 4T 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진화 효과 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뭉특한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가시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</a:p>
          <a:p>
            <a:pPr>
              <a:spcAft>
                <a:spcPts val="400"/>
              </a:spcAft>
            </a:pP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추천 각인 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원한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기습의대가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돌격대장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저주받은인형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예리한둔기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질량증가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마나 효율 증가</a:t>
            </a:r>
            <a:endParaRPr lang="en-US" altLang="ko-KR" sz="10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947670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B7CFFD-6464-AE8E-3BC0-04CA000EB0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" name="표 40">
            <a:extLst>
              <a:ext uri="{FF2B5EF4-FFF2-40B4-BE49-F238E27FC236}">
                <a16:creationId xmlns:a16="http://schemas.microsoft.com/office/drawing/2014/main" id="{78F28F17-36B9-DAC3-CF37-220C666987D1}"/>
              </a:ext>
            </a:extLst>
          </p:cNvPr>
          <p:cNvGraphicFramePr>
            <a:graphicFrameLocks noGrp="1"/>
          </p:cNvGraphicFramePr>
          <p:nvPr/>
        </p:nvGraphicFramePr>
        <p:xfrm>
          <a:off x="1379538" y="812367"/>
          <a:ext cx="10221871" cy="3220397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4680000">
                  <a:extLst>
                    <a:ext uri="{9D8B030D-6E8A-4147-A177-3AD203B41FA5}">
                      <a16:colId xmlns:a16="http://schemas.microsoft.com/office/drawing/2014/main" val="412340270"/>
                    </a:ext>
                  </a:extLst>
                </a:gridCol>
                <a:gridCol w="861871">
                  <a:extLst>
                    <a:ext uri="{9D8B030D-6E8A-4147-A177-3AD203B41FA5}">
                      <a16:colId xmlns:a16="http://schemas.microsoft.com/office/drawing/2014/main" val="98443798"/>
                    </a:ext>
                  </a:extLst>
                </a:gridCol>
                <a:gridCol w="4680000">
                  <a:extLst>
                    <a:ext uri="{9D8B030D-6E8A-4147-A177-3AD203B41FA5}">
                      <a16:colId xmlns:a16="http://schemas.microsoft.com/office/drawing/2014/main" val="2355100848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000" b="0" kern="120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‘</a:t>
                      </a:r>
                      <a:r>
                        <a:rPr lang="ko-KR" altLang="en-US" sz="1000" b="0" kern="120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절제</a:t>
                      </a:r>
                      <a:r>
                        <a:rPr lang="en-US" altLang="ko-KR" sz="1000" b="0" kern="120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’</a:t>
                      </a:r>
                      <a:r>
                        <a:rPr lang="ko-KR" altLang="en-US" sz="1000" b="0" kern="120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 라인</a:t>
                      </a:r>
                      <a:endParaRPr lang="en-US" altLang="ko-KR" sz="1000" b="0" kern="1200"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0" kern="120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항목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000" b="0" kern="120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‘</a:t>
                      </a:r>
                      <a:r>
                        <a:rPr lang="ko-KR" altLang="en-US" sz="1000" b="0" kern="120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절정</a:t>
                      </a:r>
                      <a:r>
                        <a:rPr lang="en-US" altLang="ko-KR" sz="1000" b="0" kern="120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’ </a:t>
                      </a:r>
                      <a:r>
                        <a:rPr lang="ko-KR" altLang="en-US" sz="1000" b="0" kern="120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라인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0012905"/>
                  </a:ext>
                </a:extLst>
              </a:tr>
              <a:tr h="43389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kern="120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스탠스 변경 불가</a:t>
                      </a:r>
                      <a:endParaRPr lang="en-US" altLang="ko-KR" sz="900" b="0" kern="1200" dirty="0">
                        <a:solidFill>
                          <a:sysClr val="windowText" lastClr="000000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0" kern="120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특징</a:t>
                      </a:r>
                      <a:endParaRPr lang="en-US" altLang="ko-KR" sz="1000" b="0" kern="1200"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kern="120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스탠스 변경 효과 강화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5889965"/>
                  </a:ext>
                </a:extLst>
              </a:tr>
              <a:tr h="43389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dirty="0">
                        <a:solidFill>
                          <a:sysClr val="windowText" lastClr="000000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en-US" altLang="ko-KR" sz="1000" b="0" kern="1200"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None/>
                      </a:pPr>
                      <a:endParaRPr lang="ko-KR" altLang="en-US" sz="900" b="0" kern="1200" dirty="0">
                        <a:solidFill>
                          <a:sysClr val="windowText" lastClr="000000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047615"/>
                  </a:ext>
                </a:extLst>
              </a:tr>
              <a:tr h="38269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dirty="0">
                        <a:solidFill>
                          <a:sysClr val="windowText" lastClr="000000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0" kern="1200"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dirty="0">
                        <a:solidFill>
                          <a:sysClr val="windowText" lastClr="000000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2793053"/>
                  </a:ext>
                </a:extLst>
              </a:tr>
              <a:tr h="316800"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None/>
                      </a:pPr>
                      <a:r>
                        <a:rPr lang="ko-KR" altLang="en-US" sz="900" b="0" kern="120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신속</a:t>
                      </a:r>
                      <a:endParaRPr lang="en-US" altLang="ko-KR" sz="900" b="0" kern="1200" dirty="0">
                        <a:solidFill>
                          <a:sysClr val="windowText" lastClr="000000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0" kern="120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주 특성</a:t>
                      </a:r>
                      <a:endParaRPr lang="en-US" altLang="ko-KR" sz="1000" b="0" kern="1200"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kern="120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특화</a:t>
                      </a:r>
                      <a:endParaRPr lang="en-US" altLang="ko-KR" sz="900" b="0" kern="1200" dirty="0">
                        <a:solidFill>
                          <a:sysClr val="windowText" lastClr="000000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8150636"/>
                  </a:ext>
                </a:extLst>
              </a:tr>
              <a:tr h="316800"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None/>
                      </a:pPr>
                      <a:r>
                        <a:rPr lang="ko-KR" altLang="en-US" sz="900" b="0" kern="120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난무 스킬</a:t>
                      </a:r>
                      <a:endParaRPr lang="en-US" altLang="ko-KR" sz="900" b="0" kern="1200" dirty="0">
                        <a:solidFill>
                          <a:sysClr val="windowText" lastClr="000000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0" kern="120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사용 스킬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None/>
                      </a:pPr>
                      <a:r>
                        <a:rPr lang="ko-KR" altLang="en-US" sz="900" b="0" kern="120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난무</a:t>
                      </a:r>
                      <a:r>
                        <a:rPr lang="en-US" altLang="ko-KR" sz="900" b="0" kern="120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b="0" kern="120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스킬</a:t>
                      </a:r>
                      <a:r>
                        <a:rPr lang="en-US" altLang="ko-KR" sz="900" b="0" kern="120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b="0" kern="120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집중 스킬</a:t>
                      </a:r>
                      <a:endParaRPr lang="en-US" altLang="ko-KR" sz="900" b="0" kern="1200" dirty="0">
                        <a:solidFill>
                          <a:sysClr val="windowText" lastClr="000000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1290614"/>
                  </a:ext>
                </a:extLst>
              </a:tr>
              <a:tr h="316800"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None/>
                      </a:pPr>
                      <a:r>
                        <a:rPr lang="ko-KR" altLang="en-US" sz="900" b="0" kern="120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낮음</a:t>
                      </a:r>
                      <a:endParaRPr lang="en-US" altLang="ko-KR" sz="900" b="0" kern="1200" dirty="0">
                        <a:solidFill>
                          <a:sysClr val="windowText" lastClr="000000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0" kern="120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난이도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None/>
                      </a:pPr>
                      <a:r>
                        <a:rPr lang="ko-KR" altLang="en-US" sz="900" b="0" kern="120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보통</a:t>
                      </a:r>
                      <a:endParaRPr lang="en-US" altLang="ko-KR" sz="900" b="0" kern="1200" dirty="0">
                        <a:solidFill>
                          <a:sysClr val="windowText" lastClr="000000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8023771"/>
                  </a:ext>
                </a:extLst>
              </a:tr>
              <a:tr h="316800"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900" b="0" kern="120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초보자도 다루기 쉽습니다</a:t>
                      </a:r>
                      <a:r>
                        <a:rPr lang="en-US" altLang="ko-KR" sz="900" b="0" kern="120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900" b="0" kern="120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순서에 얽매이지 않고 자유롭게 스킬을 사용할 수 있습니다</a:t>
                      </a:r>
                      <a:r>
                        <a:rPr lang="en-US" altLang="ko-KR" sz="900" b="0" kern="120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0" kern="120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장점</a:t>
                      </a:r>
                      <a:endParaRPr lang="en-US" altLang="ko-KR" sz="1000" b="0" kern="1200"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latinLnBrk="1" hangingPunct="1">
                        <a:buFontTx/>
                        <a:buChar char="-"/>
                      </a:pPr>
                      <a:r>
                        <a:rPr lang="ko-KR" altLang="en-US" sz="900" b="0" kern="120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숙련도에 따른 성장 체감이 높습니다</a:t>
                      </a:r>
                      <a:r>
                        <a:rPr lang="en-US" altLang="ko-KR" sz="900" b="0" kern="120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  <a:p>
                      <a:pPr marL="171450" indent="-171450" algn="l" defTabSz="914400" rtl="0" eaLnBrk="1" latinLnBrk="1" hangingPunct="1">
                        <a:buFontTx/>
                        <a:buChar char="-"/>
                      </a:pPr>
                      <a:r>
                        <a:rPr lang="ko-KR" altLang="en-US" sz="900" b="0" kern="120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피해량이 높은 스킬과 </a:t>
                      </a:r>
                      <a:r>
                        <a:rPr lang="ko-KR" altLang="en-US" sz="900" b="0" kern="1200" dirty="0" err="1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유틸성이</a:t>
                      </a:r>
                      <a:r>
                        <a:rPr lang="ko-KR" altLang="en-US" sz="900" b="0" kern="120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높은 스킬이 나뉘어 있어</a:t>
                      </a:r>
                      <a:r>
                        <a:rPr lang="en-US" altLang="ko-KR" sz="900" b="0" kern="120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b="0" kern="120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상황에 따른 대처를 할 수 있습니다</a:t>
                      </a:r>
                      <a:r>
                        <a:rPr lang="en-US" altLang="ko-KR" sz="900" b="0" kern="120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  <a:endParaRPr lang="ko-KR" altLang="en-US" sz="900" b="0" kern="1200" dirty="0">
                        <a:solidFill>
                          <a:sysClr val="windowText" lastClr="000000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9662775"/>
                  </a:ext>
                </a:extLst>
              </a:tr>
              <a:tr h="316800"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900" b="0" kern="120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숙련도에 따른 성장 체감이 낮습니다</a:t>
                      </a:r>
                      <a:r>
                        <a:rPr lang="en-US" altLang="ko-KR" sz="900" b="0" kern="120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900" b="0" kern="1200" dirty="0" err="1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피해량을</a:t>
                      </a:r>
                      <a:r>
                        <a:rPr lang="ko-KR" altLang="en-US" sz="900" b="0" kern="120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최대한 높이기 위해서는 </a:t>
                      </a:r>
                      <a:r>
                        <a:rPr lang="ko-KR" altLang="en-US" sz="900" b="0" kern="1200" dirty="0" err="1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유틸</a:t>
                      </a:r>
                      <a:r>
                        <a:rPr lang="ko-KR" altLang="en-US" sz="900" b="0" kern="120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능력이 높은 스킬도 공격용으로 사용해야 합니다</a:t>
                      </a:r>
                      <a:r>
                        <a:rPr lang="en-US" altLang="ko-KR" sz="900" b="0" kern="120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0" kern="120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단점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900" b="0" kern="120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초보자가 다루기 어렵습니다</a:t>
                      </a:r>
                      <a:r>
                        <a:rPr lang="en-US" altLang="ko-KR" sz="900" b="0" kern="120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900" b="0" kern="120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높은 </a:t>
                      </a:r>
                      <a:r>
                        <a:rPr lang="ko-KR" altLang="en-US" sz="900" b="0" kern="1200" dirty="0" err="1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피해량을</a:t>
                      </a:r>
                      <a:r>
                        <a:rPr lang="ko-KR" altLang="en-US" sz="900" b="0" kern="120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담당하는 주력 스킬들의 </a:t>
                      </a:r>
                      <a:r>
                        <a:rPr lang="ko-KR" altLang="en-US" sz="900" b="0" kern="1200" dirty="0" err="1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쿨타임이</a:t>
                      </a:r>
                      <a:r>
                        <a:rPr lang="ko-KR" altLang="en-US" sz="900" b="0" kern="120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길어 신중하게 사용해야 합니다</a:t>
                      </a:r>
                      <a:r>
                        <a:rPr lang="en-US" altLang="ko-KR" sz="900" b="0" kern="120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1958034"/>
                  </a:ext>
                </a:extLst>
              </a:tr>
            </a:tbl>
          </a:graphicData>
        </a:graphic>
      </p:graphicFrame>
      <p:grpSp>
        <p:nvGrpSpPr>
          <p:cNvPr id="2" name="그룹 1">
            <a:extLst>
              <a:ext uri="{FF2B5EF4-FFF2-40B4-BE49-F238E27FC236}">
                <a16:creationId xmlns:a16="http://schemas.microsoft.com/office/drawing/2014/main" id="{CF2A97FD-27F0-52CC-DDB8-487576831831}"/>
              </a:ext>
            </a:extLst>
          </p:cNvPr>
          <p:cNvGrpSpPr/>
          <p:nvPr/>
        </p:nvGrpSpPr>
        <p:grpSpPr>
          <a:xfrm>
            <a:off x="0" y="2732801"/>
            <a:ext cx="1152000" cy="991988"/>
            <a:chOff x="0" y="2840447"/>
            <a:chExt cx="1152000" cy="991988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88E92240-063B-F8C9-9BC1-1230EE9C3778}"/>
                </a:ext>
              </a:extLst>
            </p:cNvPr>
            <p:cNvSpPr>
              <a:spLocks/>
            </p:cNvSpPr>
            <p:nvPr/>
          </p:nvSpPr>
          <p:spPr>
            <a:xfrm>
              <a:off x="0" y="2840447"/>
              <a:ext cx="1152000" cy="307777"/>
            </a:xfrm>
            <a:prstGeom prst="rect">
              <a:avLst/>
            </a:prstGeom>
            <a:noFill/>
            <a:ln w="9525">
              <a:noFill/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108000" bIns="0" rtlCol="0" anchor="ctr">
              <a:noAutofit/>
            </a:bodyPr>
            <a:lstStyle/>
            <a:p>
              <a:r>
                <a:rPr lang="en-US" altLang="ko-KR" sz="900" dirty="0">
                  <a:solidFill>
                    <a:srgbClr val="BD9C7C"/>
                  </a:solidFill>
                  <a:latin typeface="페이퍼로지 5 Medium" pitchFamily="2" charset="-127"/>
                  <a:ea typeface="페이퍼로지 5 Medium" pitchFamily="2" charset="-127"/>
                </a:rPr>
                <a:t>- </a:t>
              </a:r>
              <a:r>
                <a:rPr lang="ko-KR" altLang="en-US" sz="900" dirty="0">
                  <a:solidFill>
                    <a:srgbClr val="BD9C7C"/>
                  </a:solidFill>
                  <a:latin typeface="페이퍼로지 5 Medium" pitchFamily="2" charset="-127"/>
                  <a:ea typeface="페이퍼로지 5 Medium" pitchFamily="2" charset="-127"/>
                </a:rPr>
                <a:t>깨달음 효과 구성</a:t>
              </a: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F2F4F3FC-2319-6855-135C-87E2D56A188E}"/>
                </a:ext>
              </a:extLst>
            </p:cNvPr>
            <p:cNvSpPr>
              <a:spLocks/>
            </p:cNvSpPr>
            <p:nvPr/>
          </p:nvSpPr>
          <p:spPr>
            <a:xfrm>
              <a:off x="0" y="3182346"/>
              <a:ext cx="1152000" cy="307777"/>
            </a:xfrm>
            <a:prstGeom prst="rect">
              <a:avLst/>
            </a:prstGeom>
            <a:noFill/>
            <a:ln w="9525">
              <a:noFill/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108000" bIns="0" rtlCol="0" anchor="ctr">
              <a:no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</a:rPr>
                <a:t>- </a:t>
              </a:r>
              <a:r>
                <a:rPr lang="ko-KR" altLang="en-US" sz="900" dirty="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</a:rPr>
                <a:t>연계형 효과</a:t>
              </a: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4BE3BF11-17FC-F7AD-EDD4-3B109D41D877}"/>
                </a:ext>
              </a:extLst>
            </p:cNvPr>
            <p:cNvSpPr>
              <a:spLocks/>
            </p:cNvSpPr>
            <p:nvPr/>
          </p:nvSpPr>
          <p:spPr>
            <a:xfrm>
              <a:off x="0" y="3524658"/>
              <a:ext cx="1152000" cy="307777"/>
            </a:xfrm>
            <a:prstGeom prst="rect">
              <a:avLst/>
            </a:prstGeom>
            <a:noFill/>
            <a:ln w="9525">
              <a:noFill/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108000" bIns="0" rtlCol="0" anchor="ctr">
              <a:noAutofit/>
            </a:bodyPr>
            <a:lstStyle/>
            <a:p>
              <a:r>
                <a:rPr lang="en-US" altLang="ko-KR" sz="900" dirty="0">
                  <a:solidFill>
                    <a:srgbClr val="BD9C7C"/>
                  </a:solidFill>
                  <a:latin typeface="페이퍼로지 5 Medium" pitchFamily="2" charset="-127"/>
                  <a:ea typeface="페이퍼로지 5 Medium" pitchFamily="2" charset="-127"/>
                </a:rPr>
                <a:t>- </a:t>
              </a:r>
              <a:r>
                <a:rPr lang="ko-KR" altLang="en-US" sz="900" dirty="0">
                  <a:solidFill>
                    <a:srgbClr val="BD9C7C"/>
                  </a:solidFill>
                  <a:latin typeface="페이퍼로지 5 Medium" pitchFamily="2" charset="-127"/>
                  <a:ea typeface="페이퍼로지 5 Medium" pitchFamily="2" charset="-127"/>
                </a:rPr>
                <a:t>비연계형 효과</a:t>
              </a: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2291D68-52F9-C059-BAFD-834DEB373983}"/>
              </a:ext>
            </a:extLst>
          </p:cNvPr>
          <p:cNvGrpSpPr/>
          <p:nvPr/>
        </p:nvGrpSpPr>
        <p:grpSpPr>
          <a:xfrm>
            <a:off x="1379538" y="301683"/>
            <a:ext cx="10812462" cy="222191"/>
            <a:chOff x="1379538" y="169604"/>
            <a:chExt cx="10812462" cy="222191"/>
          </a:xfrm>
          <a:effectLst/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A456F1C3-D38A-F3DB-BB07-9801D699BD47}"/>
                </a:ext>
              </a:extLst>
            </p:cNvPr>
            <p:cNvSpPr/>
            <p:nvPr/>
          </p:nvSpPr>
          <p:spPr>
            <a:xfrm>
              <a:off x="1379538" y="169604"/>
              <a:ext cx="2331979" cy="1846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spAutoFit/>
            </a:bodyPr>
            <a:lstStyle/>
            <a:p>
              <a:r>
                <a:rPr lang="ko-KR" altLang="en-US" sz="1200" dirty="0">
                  <a:solidFill>
                    <a:schemeClr val="tx1"/>
                  </a:solidFill>
                  <a:latin typeface="페이퍼로지 6 SemiBold" pitchFamily="2" charset="-127"/>
                  <a:ea typeface="페이퍼로지 6 SemiBold" pitchFamily="2" charset="-127"/>
                  <a:cs typeface="Pretendard SemiBold" panose="02000703000000020004" pitchFamily="2" charset="-127"/>
                </a:rPr>
                <a:t>연계형 효과 비교</a:t>
              </a: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72109245-6A40-7F59-C8E8-BA2CC6FCE951}"/>
                </a:ext>
              </a:extLst>
            </p:cNvPr>
            <p:cNvCxnSpPr>
              <a:cxnSpLocks/>
            </p:cNvCxnSpPr>
            <p:nvPr/>
          </p:nvCxnSpPr>
          <p:spPr>
            <a:xfrm>
              <a:off x="1379538" y="391795"/>
              <a:ext cx="1081246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04184D56-0E2B-6D49-051C-692B76A9C7DD}"/>
              </a:ext>
            </a:extLst>
          </p:cNvPr>
          <p:cNvGrpSpPr/>
          <p:nvPr/>
        </p:nvGrpSpPr>
        <p:grpSpPr>
          <a:xfrm>
            <a:off x="13062662" y="1020746"/>
            <a:ext cx="1116849" cy="342129"/>
            <a:chOff x="2512169" y="5341125"/>
            <a:chExt cx="1808352" cy="553960"/>
          </a:xfrm>
        </p:grpSpPr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0E069E0D-BA9B-FBCE-9465-D810AB24B5F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39365" y="5341125"/>
              <a:ext cx="553960" cy="553960"/>
            </a:xfrm>
            <a:prstGeom prst="rect">
              <a:avLst/>
            </a:prstGeom>
          </p:spPr>
        </p:pic>
        <p:pic>
          <p:nvPicPr>
            <p:cNvPr id="31" name="그림 30" descr="물, 액체, 소용돌이, 일렉트릭 블루이(가) 표시된 사진&#10;&#10;자동 생성된 설명">
              <a:extLst>
                <a:ext uri="{FF2B5EF4-FFF2-40B4-BE49-F238E27FC236}">
                  <a16:creationId xmlns:a16="http://schemas.microsoft.com/office/drawing/2014/main" id="{B77CD31B-B0FC-4778-D53E-9AB4A85429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66561" y="5341125"/>
              <a:ext cx="553960" cy="553960"/>
            </a:xfrm>
            <a:prstGeom prst="rect">
              <a:avLst/>
            </a:prstGeom>
          </p:spPr>
        </p:pic>
        <p:pic>
          <p:nvPicPr>
            <p:cNvPr id="32" name="그림 31" descr="흐릿한, 빛, 불꽃이(가) 표시된 사진&#10;&#10;자동 생성된 설명">
              <a:extLst>
                <a:ext uri="{FF2B5EF4-FFF2-40B4-BE49-F238E27FC236}">
                  <a16:creationId xmlns:a16="http://schemas.microsoft.com/office/drawing/2014/main" id="{52A9CD77-AA3B-1643-46CC-B7211BD748F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2169" y="5341125"/>
              <a:ext cx="553960" cy="553960"/>
            </a:xfrm>
            <a:prstGeom prst="rect">
              <a:avLst/>
            </a:prstGeom>
          </p:spPr>
        </p:pic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ADB0CA20-8DB6-321C-2364-8DE19D299348}"/>
              </a:ext>
            </a:extLst>
          </p:cNvPr>
          <p:cNvGrpSpPr/>
          <p:nvPr/>
        </p:nvGrpSpPr>
        <p:grpSpPr>
          <a:xfrm>
            <a:off x="14467258" y="1987173"/>
            <a:ext cx="1116140" cy="342402"/>
            <a:chOff x="7156049" y="5340685"/>
            <a:chExt cx="1807200" cy="554400"/>
          </a:xfrm>
        </p:grpSpPr>
        <p:pic>
          <p:nvPicPr>
            <p:cNvPr id="34" name="그림 33" descr="호박, 빛, 다채로움, 열이(가) 표시된 사진&#10;&#10;자동 생성된 설명">
              <a:extLst>
                <a:ext uri="{FF2B5EF4-FFF2-40B4-BE49-F238E27FC236}">
                  <a16:creationId xmlns:a16="http://schemas.microsoft.com/office/drawing/2014/main" id="{71E8B838-AD0C-EA9D-1B75-3DD64772F36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09642" y="5340685"/>
              <a:ext cx="553607" cy="554400"/>
            </a:xfrm>
            <a:prstGeom prst="rect">
              <a:avLst/>
            </a:prstGeom>
          </p:spPr>
        </p:pic>
        <p:pic>
          <p:nvPicPr>
            <p:cNvPr id="35" name="그림 34" descr="렌즈 플레어, 마젠타, 빛, 어둠이(가) 표시된 사진&#10;&#10;자동 생성된 설명">
              <a:extLst>
                <a:ext uri="{FF2B5EF4-FFF2-40B4-BE49-F238E27FC236}">
                  <a16:creationId xmlns:a16="http://schemas.microsoft.com/office/drawing/2014/main" id="{61217FFA-3A14-DEEB-FF54-AA0222C2B81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82845" y="5340685"/>
              <a:ext cx="553607" cy="554400"/>
            </a:xfrm>
            <a:prstGeom prst="rect">
              <a:avLst/>
            </a:prstGeom>
          </p:spPr>
        </p:pic>
        <p:pic>
          <p:nvPicPr>
            <p:cNvPr id="36" name="그림 35" descr="마젠타, 다채로움, 빛, 바이올렛색이(가) 표시된 사진&#10;&#10;자동 생성된 설명">
              <a:extLst>
                <a:ext uri="{FF2B5EF4-FFF2-40B4-BE49-F238E27FC236}">
                  <a16:creationId xmlns:a16="http://schemas.microsoft.com/office/drawing/2014/main" id="{0D0A612E-3BCF-069D-DCA4-5886B1FE6F7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56049" y="5340685"/>
              <a:ext cx="553607" cy="554400"/>
            </a:xfrm>
            <a:prstGeom prst="rect">
              <a:avLst/>
            </a:prstGeom>
          </p:spPr>
        </p:pic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61EDD827-4025-3490-9AD4-F24D57E9C74F}"/>
              </a:ext>
            </a:extLst>
          </p:cNvPr>
          <p:cNvGrpSpPr/>
          <p:nvPr/>
        </p:nvGrpSpPr>
        <p:grpSpPr>
          <a:xfrm>
            <a:off x="14467258" y="1159923"/>
            <a:ext cx="1116851" cy="342130"/>
            <a:chOff x="2512169" y="5341125"/>
            <a:chExt cx="1808352" cy="553960"/>
          </a:xfrm>
        </p:grpSpPr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4380D2E4-CCD0-F511-4883-957204D2B0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39365" y="5341125"/>
              <a:ext cx="553960" cy="553960"/>
            </a:xfrm>
            <a:prstGeom prst="rect">
              <a:avLst/>
            </a:prstGeom>
          </p:spPr>
        </p:pic>
        <p:pic>
          <p:nvPicPr>
            <p:cNvPr id="39" name="그림 38" descr="물, 액체, 소용돌이, 일렉트릭 블루이(가) 표시된 사진&#10;&#10;자동 생성된 설명">
              <a:extLst>
                <a:ext uri="{FF2B5EF4-FFF2-40B4-BE49-F238E27FC236}">
                  <a16:creationId xmlns:a16="http://schemas.microsoft.com/office/drawing/2014/main" id="{84F9DAA3-7777-E368-5985-1022079196E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66561" y="5341125"/>
              <a:ext cx="553960" cy="553960"/>
            </a:xfrm>
            <a:prstGeom prst="rect">
              <a:avLst/>
            </a:prstGeom>
          </p:spPr>
        </p:pic>
        <p:pic>
          <p:nvPicPr>
            <p:cNvPr id="40" name="그림 39" descr="흐릿한, 빛, 불꽃이(가) 표시된 사진&#10;&#10;자동 생성된 설명">
              <a:extLst>
                <a:ext uri="{FF2B5EF4-FFF2-40B4-BE49-F238E27FC236}">
                  <a16:creationId xmlns:a16="http://schemas.microsoft.com/office/drawing/2014/main" id="{699786C0-C3A5-59FF-1972-970C3D42FDB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2169" y="5341125"/>
              <a:ext cx="553960" cy="553960"/>
            </a:xfrm>
            <a:prstGeom prst="rect">
              <a:avLst/>
            </a:prstGeom>
          </p:spPr>
        </p:pic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A11929C4-596B-2846-58F6-0422EA615A7C}"/>
              </a:ext>
            </a:extLst>
          </p:cNvPr>
          <p:cNvSpPr txBox="1"/>
          <p:nvPr/>
        </p:nvSpPr>
        <p:spPr>
          <a:xfrm>
            <a:off x="1379538" y="3942936"/>
            <a:ext cx="888733" cy="263791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bg1"/>
            </a:solidFill>
          </a:ln>
          <a:effectLst>
            <a:outerShdw blurRad="50800" dist="25400" dir="2700000" algn="tl" rotWithShape="0">
              <a:schemeClr val="tx1">
                <a:alpha val="40000"/>
              </a:schemeClr>
            </a:outerShdw>
          </a:effectLst>
        </p:spPr>
        <p:txBody>
          <a:bodyPr wrap="none" lIns="144000" tIns="46800" rIns="144000" bIns="46800" rtlCol="0" anchor="ctr" anchorCtr="0">
            <a:spAutoFit/>
          </a:bodyPr>
          <a:lstStyle/>
          <a:p>
            <a:r>
              <a:rPr lang="en-US" altLang="ko-KR" sz="1100" b="1" dirty="0">
                <a:solidFill>
                  <a:schemeClr val="bg1"/>
                </a:solidFill>
                <a:latin typeface="페이퍼로지 6 SemiBold" pitchFamily="2" charset="-127"/>
                <a:ea typeface="페이퍼로지 6 SemiBold" pitchFamily="2" charset="-127"/>
                <a:cs typeface="Pretendard SemiBold" panose="02000703000000020004" pitchFamily="2" charset="-127"/>
              </a:rPr>
              <a:t>‘</a:t>
            </a:r>
            <a:r>
              <a:rPr lang="ko-KR" altLang="en-US" sz="1100" b="1" dirty="0">
                <a:solidFill>
                  <a:schemeClr val="bg1"/>
                </a:solidFill>
                <a:latin typeface="페이퍼로지 6 SemiBold" pitchFamily="2" charset="-127"/>
                <a:ea typeface="페이퍼로지 6 SemiBold" pitchFamily="2" charset="-127"/>
                <a:cs typeface="Pretendard SemiBold" panose="02000703000000020004" pitchFamily="2" charset="-127"/>
              </a:rPr>
              <a:t>절제</a:t>
            </a:r>
            <a:r>
              <a:rPr lang="en-US" altLang="ko-KR" sz="1100" b="1" dirty="0">
                <a:solidFill>
                  <a:schemeClr val="bg1"/>
                </a:solidFill>
                <a:latin typeface="페이퍼로지 6 SemiBold" pitchFamily="2" charset="-127"/>
                <a:ea typeface="페이퍼로지 6 SemiBold" pitchFamily="2" charset="-127"/>
                <a:cs typeface="Pretendard SemiBold" panose="02000703000000020004" pitchFamily="2" charset="-127"/>
              </a:rPr>
              <a:t>’ </a:t>
            </a:r>
            <a:r>
              <a:rPr lang="ko-KR" altLang="en-US" sz="1100" b="1" dirty="0">
                <a:solidFill>
                  <a:schemeClr val="bg1"/>
                </a:solidFill>
                <a:latin typeface="페이퍼로지 6 SemiBold" pitchFamily="2" charset="-127"/>
                <a:ea typeface="페이퍼로지 6 SemiBold" pitchFamily="2" charset="-127"/>
                <a:cs typeface="Pretendard SemiBold" panose="02000703000000020004" pitchFamily="2" charset="-127"/>
              </a:rPr>
              <a:t>라인</a:t>
            </a:r>
            <a:endParaRPr lang="en-US" altLang="ko-KR" sz="1100" b="1" dirty="0">
              <a:solidFill>
                <a:schemeClr val="bg1"/>
              </a:solidFill>
              <a:latin typeface="페이퍼로지 6 SemiBold" pitchFamily="2" charset="-127"/>
              <a:ea typeface="페이퍼로지 6 SemiBold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21DF855-D439-0874-546E-B5FB4B5E59D8}"/>
              </a:ext>
            </a:extLst>
          </p:cNvPr>
          <p:cNvSpPr txBox="1"/>
          <p:nvPr/>
        </p:nvSpPr>
        <p:spPr>
          <a:xfrm>
            <a:off x="6672263" y="3942936"/>
            <a:ext cx="888733" cy="263791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bg1"/>
            </a:solidFill>
          </a:ln>
          <a:effectLst>
            <a:outerShdw blurRad="50800" dist="25400" dir="2700000" algn="tl" rotWithShape="0">
              <a:schemeClr val="tx1">
                <a:alpha val="40000"/>
              </a:schemeClr>
            </a:outerShdw>
          </a:effectLst>
        </p:spPr>
        <p:txBody>
          <a:bodyPr wrap="none" lIns="144000" tIns="46800" rIns="144000" bIns="46800" rtlCol="0" anchor="ctr" anchorCtr="0">
            <a:spAutoFit/>
          </a:bodyPr>
          <a:lstStyle/>
          <a:p>
            <a:r>
              <a:rPr lang="en-US" altLang="ko-KR" sz="1100" b="1" dirty="0">
                <a:solidFill>
                  <a:schemeClr val="bg1"/>
                </a:solidFill>
                <a:latin typeface="페이퍼로지 6 SemiBold" pitchFamily="2" charset="-127"/>
                <a:ea typeface="페이퍼로지 6 SemiBold" pitchFamily="2" charset="-127"/>
                <a:cs typeface="Pretendard SemiBold" panose="02000703000000020004" pitchFamily="2" charset="-127"/>
              </a:rPr>
              <a:t>‘</a:t>
            </a:r>
            <a:r>
              <a:rPr lang="ko-KR" altLang="en-US" sz="1100" b="1" dirty="0">
                <a:solidFill>
                  <a:schemeClr val="bg1"/>
                </a:solidFill>
                <a:latin typeface="페이퍼로지 6 SemiBold" pitchFamily="2" charset="-127"/>
                <a:ea typeface="페이퍼로지 6 SemiBold" pitchFamily="2" charset="-127"/>
                <a:cs typeface="Pretendard SemiBold" panose="02000703000000020004" pitchFamily="2" charset="-127"/>
              </a:rPr>
              <a:t>절정</a:t>
            </a:r>
            <a:r>
              <a:rPr lang="en-US" altLang="ko-KR" sz="1100" b="1" dirty="0">
                <a:solidFill>
                  <a:schemeClr val="bg1"/>
                </a:solidFill>
                <a:latin typeface="페이퍼로지 6 SemiBold" pitchFamily="2" charset="-127"/>
                <a:ea typeface="페이퍼로지 6 SemiBold" pitchFamily="2" charset="-127"/>
                <a:cs typeface="Pretendard SemiBold" panose="02000703000000020004" pitchFamily="2" charset="-127"/>
              </a:rPr>
              <a:t>’ </a:t>
            </a:r>
            <a:r>
              <a:rPr lang="ko-KR" altLang="en-US" sz="1100" b="1" dirty="0">
                <a:solidFill>
                  <a:schemeClr val="bg1"/>
                </a:solidFill>
                <a:latin typeface="페이퍼로지 6 SemiBold" pitchFamily="2" charset="-127"/>
                <a:ea typeface="페이퍼로지 6 SemiBold" pitchFamily="2" charset="-127"/>
                <a:cs typeface="Pretendard SemiBold" panose="02000703000000020004" pitchFamily="2" charset="-127"/>
              </a:rPr>
              <a:t>라인</a:t>
            </a:r>
            <a:endParaRPr lang="en-US" altLang="ko-KR" sz="1100" b="1" dirty="0">
              <a:solidFill>
                <a:schemeClr val="bg1"/>
              </a:solidFill>
              <a:latin typeface="페이퍼로지 6 SemiBold" pitchFamily="2" charset="-127"/>
              <a:ea typeface="페이퍼로지 6 SemiBold" pitchFamily="2" charset="-127"/>
              <a:cs typeface="Pretendard SemiBold" panose="020007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900161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62A2A4-0C45-8BF6-74C9-6E077E09C7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그룹 32">
            <a:extLst>
              <a:ext uri="{FF2B5EF4-FFF2-40B4-BE49-F238E27FC236}">
                <a16:creationId xmlns:a16="http://schemas.microsoft.com/office/drawing/2014/main" id="{2188DC72-375B-95CC-DBFF-C75C5DA11B6E}"/>
              </a:ext>
            </a:extLst>
          </p:cNvPr>
          <p:cNvGrpSpPr/>
          <p:nvPr/>
        </p:nvGrpSpPr>
        <p:grpSpPr>
          <a:xfrm>
            <a:off x="0" y="2732801"/>
            <a:ext cx="1152000" cy="991988"/>
            <a:chOff x="0" y="2840447"/>
            <a:chExt cx="1152000" cy="991988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7CA6800D-FF84-01B3-503F-CBBBF3664BED}"/>
                </a:ext>
              </a:extLst>
            </p:cNvPr>
            <p:cNvSpPr>
              <a:spLocks/>
            </p:cNvSpPr>
            <p:nvPr/>
          </p:nvSpPr>
          <p:spPr>
            <a:xfrm>
              <a:off x="0" y="2840447"/>
              <a:ext cx="1152000" cy="307777"/>
            </a:xfrm>
            <a:prstGeom prst="rect">
              <a:avLst/>
            </a:prstGeom>
            <a:noFill/>
            <a:ln w="9525">
              <a:noFill/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108000" bIns="0" rtlCol="0" anchor="ctr">
              <a:noAutofit/>
            </a:bodyPr>
            <a:lstStyle/>
            <a:p>
              <a:r>
                <a:rPr lang="en-US" altLang="ko-KR" sz="900" dirty="0">
                  <a:solidFill>
                    <a:srgbClr val="BD9C7C"/>
                  </a:solidFill>
                  <a:latin typeface="페이퍼로지 5 Medium" pitchFamily="2" charset="-127"/>
                  <a:ea typeface="페이퍼로지 5 Medium" pitchFamily="2" charset="-127"/>
                </a:rPr>
                <a:t>- </a:t>
              </a:r>
              <a:r>
                <a:rPr lang="ko-KR" altLang="en-US" sz="900" dirty="0">
                  <a:solidFill>
                    <a:srgbClr val="BD9C7C"/>
                  </a:solidFill>
                  <a:latin typeface="페이퍼로지 5 Medium" pitchFamily="2" charset="-127"/>
                  <a:ea typeface="페이퍼로지 5 Medium" pitchFamily="2" charset="-127"/>
                </a:rPr>
                <a:t>깨달음 효과 구성</a:t>
              </a: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3805E054-A969-C678-E1C3-5DB5EA20CD9B}"/>
                </a:ext>
              </a:extLst>
            </p:cNvPr>
            <p:cNvSpPr>
              <a:spLocks/>
            </p:cNvSpPr>
            <p:nvPr/>
          </p:nvSpPr>
          <p:spPr>
            <a:xfrm>
              <a:off x="0" y="3182346"/>
              <a:ext cx="1152000" cy="307777"/>
            </a:xfrm>
            <a:prstGeom prst="rect">
              <a:avLst/>
            </a:prstGeom>
            <a:noFill/>
            <a:ln w="9525">
              <a:noFill/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108000" bIns="0" rtlCol="0" anchor="ctr">
              <a:noAutofit/>
            </a:bodyPr>
            <a:lstStyle/>
            <a:p>
              <a:r>
                <a:rPr lang="en-US" altLang="ko-KR" sz="900" dirty="0">
                  <a:solidFill>
                    <a:srgbClr val="BD9C7C"/>
                  </a:solidFill>
                  <a:latin typeface="페이퍼로지 5 Medium" pitchFamily="2" charset="-127"/>
                  <a:ea typeface="페이퍼로지 5 Medium" pitchFamily="2" charset="-127"/>
                </a:rPr>
                <a:t>- </a:t>
              </a:r>
              <a:r>
                <a:rPr lang="ko-KR" altLang="en-US" sz="900" dirty="0">
                  <a:solidFill>
                    <a:srgbClr val="BD9C7C"/>
                  </a:solidFill>
                  <a:latin typeface="페이퍼로지 5 Medium" pitchFamily="2" charset="-127"/>
                  <a:ea typeface="페이퍼로지 5 Medium" pitchFamily="2" charset="-127"/>
                </a:rPr>
                <a:t>연계형 효과</a:t>
              </a: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CAFCDDD2-BA6B-900E-272E-DA8A2EC7C3C2}"/>
                </a:ext>
              </a:extLst>
            </p:cNvPr>
            <p:cNvSpPr>
              <a:spLocks/>
            </p:cNvSpPr>
            <p:nvPr/>
          </p:nvSpPr>
          <p:spPr>
            <a:xfrm>
              <a:off x="0" y="3524658"/>
              <a:ext cx="1152000" cy="307777"/>
            </a:xfrm>
            <a:prstGeom prst="rect">
              <a:avLst/>
            </a:prstGeom>
            <a:noFill/>
            <a:ln w="9525">
              <a:noFill/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108000" bIns="0" rtlCol="0" anchor="ctr">
              <a:no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</a:rPr>
                <a:t>- </a:t>
              </a:r>
              <a:r>
                <a:rPr lang="ko-KR" altLang="en-US" sz="900" dirty="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</a:rPr>
                <a:t>비연계형 효과</a:t>
              </a:r>
            </a:p>
          </p:txBody>
        </p:sp>
      </p:grp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B2E22F7D-F26F-231E-4B55-02F0F3F2CEAB}"/>
              </a:ext>
            </a:extLst>
          </p:cNvPr>
          <p:cNvSpPr/>
          <p:nvPr/>
        </p:nvSpPr>
        <p:spPr>
          <a:xfrm>
            <a:off x="1152001" y="0"/>
            <a:ext cx="11040000" cy="52387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Ins="180000" rtlCol="0" anchor="ctr"/>
          <a:lstStyle/>
          <a:p>
            <a:endParaRPr lang="ko-KR" altLang="en-US" b="1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03230AE6-4D1F-8AF3-A0F4-032A443092DA}"/>
              </a:ext>
            </a:extLst>
          </p:cNvPr>
          <p:cNvSpPr/>
          <p:nvPr/>
        </p:nvSpPr>
        <p:spPr>
          <a:xfrm>
            <a:off x="1379538" y="0"/>
            <a:ext cx="3337935" cy="5238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ko-KR" altLang="en-US" sz="1600" dirty="0">
                <a:latin typeface="페이퍼로지 6 SemiBold" pitchFamily="2" charset="-127"/>
                <a:ea typeface="페이퍼로지 6 SemiBold" pitchFamily="2" charset="-127"/>
                <a:cs typeface="Pretendard SemiBold" panose="02000703000000020004" pitchFamily="2" charset="-127"/>
              </a:rPr>
              <a:t>비연계형 효과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6C99A635-72FB-2F29-C45E-E3118231B7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456816"/>
              </p:ext>
            </p:extLst>
          </p:nvPr>
        </p:nvGraphicFramePr>
        <p:xfrm>
          <a:off x="6672263" y="3382477"/>
          <a:ext cx="6779107" cy="1065115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432117">
                  <a:extLst>
                    <a:ext uri="{9D8B030D-6E8A-4147-A177-3AD203B41FA5}">
                      <a16:colId xmlns:a16="http://schemas.microsoft.com/office/drawing/2014/main" val="2731901733"/>
                    </a:ext>
                  </a:extLst>
                </a:gridCol>
                <a:gridCol w="830580">
                  <a:extLst>
                    <a:ext uri="{9D8B030D-6E8A-4147-A177-3AD203B41FA5}">
                      <a16:colId xmlns:a16="http://schemas.microsoft.com/office/drawing/2014/main" val="2226799707"/>
                    </a:ext>
                  </a:extLst>
                </a:gridCol>
                <a:gridCol w="681355">
                  <a:extLst>
                    <a:ext uri="{9D8B030D-6E8A-4147-A177-3AD203B41FA5}">
                      <a16:colId xmlns:a16="http://schemas.microsoft.com/office/drawing/2014/main" val="3498488686"/>
                    </a:ext>
                  </a:extLst>
                </a:gridCol>
                <a:gridCol w="821055">
                  <a:extLst>
                    <a:ext uri="{9D8B030D-6E8A-4147-A177-3AD203B41FA5}">
                      <a16:colId xmlns:a16="http://schemas.microsoft.com/office/drawing/2014/main" val="4080909384"/>
                    </a:ext>
                  </a:extLst>
                </a:gridCol>
                <a:gridCol w="4014000">
                  <a:extLst>
                    <a:ext uri="{9D8B030D-6E8A-4147-A177-3AD203B41FA5}">
                      <a16:colId xmlns:a16="http://schemas.microsoft.com/office/drawing/2014/main" val="1355836021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0" kern="1200" dirty="0" err="1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티어</a:t>
                      </a:r>
                      <a:endParaRPr lang="ko-KR" altLang="en-US" sz="1000" b="0" kern="1200"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효과 이름</a:t>
                      </a:r>
                      <a:endParaRPr lang="en-US" altLang="ko-KR" sz="1000" b="0" kern="1200"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최대 레벨</a:t>
                      </a:r>
                      <a:endParaRPr lang="en-US" altLang="ko-KR" sz="1000" b="0" kern="1200"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필요 포인트 </a:t>
                      </a:r>
                      <a:br>
                        <a:rPr lang="en-US" altLang="ko-KR" sz="1000" b="0" kern="120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</a:br>
                      <a:r>
                        <a:rPr lang="en-US" altLang="ko-KR" sz="800" b="0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(</a:t>
                      </a:r>
                      <a:r>
                        <a:rPr lang="ko-KR" altLang="en-US" sz="800" b="0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레벨 당</a:t>
                      </a:r>
                      <a:r>
                        <a:rPr lang="en-US" altLang="ko-KR" sz="800" b="0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)</a:t>
                      </a:r>
                      <a:endParaRPr lang="en-US" altLang="ko-KR" sz="1000" b="0" kern="1200" dirty="0">
                        <a:solidFill>
                          <a:schemeClr val="bg1">
                            <a:lumMod val="75000"/>
                          </a:schemeClr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효과 설명</a:t>
                      </a:r>
                      <a:endParaRPr lang="en-US" altLang="ko-KR" sz="1000" b="0" kern="1200"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9544224"/>
                  </a:ext>
                </a:extLst>
              </a:tr>
              <a:tr h="2523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ysClr val="windowText" lastClr="000000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3</a:t>
                      </a:r>
                      <a:endParaRPr lang="ko-KR" altLang="en-US" sz="900" b="0" dirty="0">
                        <a:solidFill>
                          <a:sysClr val="windowText" lastClr="000000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dirty="0">
                          <a:solidFill>
                            <a:schemeClr val="tx1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강력한 찌르기</a:t>
                      </a:r>
                      <a:endParaRPr lang="en-US" altLang="ko-KR" sz="900" dirty="0">
                        <a:solidFill>
                          <a:schemeClr val="tx1"/>
                        </a:solidFill>
                        <a:effectLst/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900" b="0" kern="1200" dirty="0">
                          <a:solidFill>
                            <a:schemeClr val="tx1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900" b="0" kern="1200" dirty="0">
                          <a:solidFill>
                            <a:schemeClr val="tx1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2 pt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lnSpc>
                          <a:spcPct val="120000"/>
                        </a:lnSpc>
                      </a:pPr>
                      <a:r>
                        <a:rPr lang="ko-KR" altLang="en-US" sz="900" b="0" kern="1200" dirty="0">
                          <a:solidFill>
                            <a:schemeClr val="tx1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난무 스탠스 전환 시 이동속도가 </a:t>
                      </a:r>
                      <a:r>
                        <a:rPr lang="en-US" altLang="ko-KR" sz="900" b="0" kern="1200" dirty="0">
                          <a:solidFill>
                            <a:srgbClr val="00B05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6.0/9.0/15.0%</a:t>
                      </a:r>
                      <a:r>
                        <a:rPr lang="en-US" altLang="ko-KR" sz="900" b="0" kern="1200" dirty="0">
                          <a:solidFill>
                            <a:schemeClr val="tx1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b="0" kern="1200" dirty="0">
                          <a:solidFill>
                            <a:schemeClr val="tx1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증가하고</a:t>
                      </a:r>
                      <a:r>
                        <a:rPr lang="en-US" altLang="ko-KR" sz="900" b="0" kern="1200" dirty="0">
                          <a:solidFill>
                            <a:schemeClr val="tx1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b="0" kern="1200" dirty="0">
                          <a:solidFill>
                            <a:schemeClr val="tx1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집중 스탠스 전환 시 공격속도가 </a:t>
                      </a:r>
                      <a:r>
                        <a:rPr lang="en-US" altLang="ko-KR" sz="900" b="0" kern="1200" dirty="0">
                          <a:solidFill>
                            <a:srgbClr val="00B05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6.0/9.0/15.0%</a:t>
                      </a:r>
                      <a:r>
                        <a:rPr lang="en-US" altLang="ko-KR" sz="900" b="0" kern="1200" dirty="0">
                          <a:solidFill>
                            <a:schemeClr val="tx1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b="0" kern="1200" dirty="0">
                          <a:solidFill>
                            <a:schemeClr val="tx1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증가한다</a:t>
                      </a:r>
                      <a:r>
                        <a:rPr lang="en-US" altLang="ko-KR" sz="900" b="0" kern="1200" dirty="0">
                          <a:solidFill>
                            <a:schemeClr val="tx1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402398"/>
                  </a:ext>
                </a:extLst>
              </a:tr>
              <a:tr h="2921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ysClr val="windowText" lastClr="000000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4</a:t>
                      </a:r>
                      <a:endParaRPr lang="ko-KR" altLang="en-US" sz="900" b="0" dirty="0">
                        <a:solidFill>
                          <a:sysClr val="windowText" lastClr="000000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dirty="0">
                          <a:solidFill>
                            <a:schemeClr val="tx1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전환난무</a:t>
                      </a:r>
                      <a:endParaRPr lang="en-US" altLang="ko-KR" sz="900" dirty="0">
                        <a:solidFill>
                          <a:schemeClr val="tx1"/>
                        </a:solidFill>
                        <a:effectLst/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900" b="0" kern="1200" dirty="0">
                          <a:solidFill>
                            <a:schemeClr val="tx1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dirty="0">
                          <a:solidFill>
                            <a:schemeClr val="tx1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2 pt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lnSpc>
                          <a:spcPct val="120000"/>
                        </a:lnSpc>
                      </a:pPr>
                      <a:r>
                        <a:rPr lang="ko-KR" altLang="en-US" sz="900" b="0" kern="1200" dirty="0">
                          <a:solidFill>
                            <a:schemeClr val="tx1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난무 스탠스 전환 시 치명타 피해가 </a:t>
                      </a:r>
                      <a:r>
                        <a:rPr lang="en-US" altLang="ko-KR" sz="900" b="0" kern="1200" dirty="0">
                          <a:solidFill>
                            <a:srgbClr val="00B05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20.0/40.0/60.0%</a:t>
                      </a:r>
                      <a:r>
                        <a:rPr lang="en-US" altLang="ko-KR" sz="900" b="0" kern="1200" dirty="0">
                          <a:solidFill>
                            <a:schemeClr val="tx1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b="0" kern="1200" dirty="0">
                          <a:solidFill>
                            <a:schemeClr val="tx1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증가한다</a:t>
                      </a:r>
                      <a:r>
                        <a:rPr lang="en-US" altLang="ko-KR" sz="900" b="0" kern="1200" dirty="0">
                          <a:solidFill>
                            <a:schemeClr val="tx1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2296914"/>
                  </a:ext>
                </a:extLst>
              </a:tr>
            </a:tbl>
          </a:graphicData>
        </a:graphic>
      </p:graphicFrame>
      <p:grpSp>
        <p:nvGrpSpPr>
          <p:cNvPr id="163" name="그룹 162">
            <a:extLst>
              <a:ext uri="{FF2B5EF4-FFF2-40B4-BE49-F238E27FC236}">
                <a16:creationId xmlns:a16="http://schemas.microsoft.com/office/drawing/2014/main" id="{96945504-4347-3CC6-8860-6162847AA2B4}"/>
              </a:ext>
            </a:extLst>
          </p:cNvPr>
          <p:cNvGrpSpPr/>
          <p:nvPr/>
        </p:nvGrpSpPr>
        <p:grpSpPr>
          <a:xfrm>
            <a:off x="1465654" y="2303591"/>
            <a:ext cx="2446477" cy="2250817"/>
            <a:chOff x="1776346" y="1337104"/>
            <a:chExt cx="2446477" cy="2250817"/>
          </a:xfrm>
        </p:grpSpPr>
        <p:grpSp>
          <p:nvGrpSpPr>
            <p:cNvPr id="159" name="그룹 158">
              <a:extLst>
                <a:ext uri="{FF2B5EF4-FFF2-40B4-BE49-F238E27FC236}">
                  <a16:creationId xmlns:a16="http://schemas.microsoft.com/office/drawing/2014/main" id="{AF609E12-8962-1846-3139-E0938D0ABC51}"/>
                </a:ext>
              </a:extLst>
            </p:cNvPr>
            <p:cNvGrpSpPr/>
            <p:nvPr/>
          </p:nvGrpSpPr>
          <p:grpSpPr>
            <a:xfrm>
              <a:off x="3420023" y="2640507"/>
              <a:ext cx="802800" cy="947414"/>
              <a:chOff x="4970491" y="1337104"/>
              <a:chExt cx="802800" cy="947414"/>
            </a:xfrm>
          </p:grpSpPr>
          <p:grpSp>
            <p:nvGrpSpPr>
              <p:cNvPr id="81" name="그룹 80">
                <a:extLst>
                  <a:ext uri="{FF2B5EF4-FFF2-40B4-BE49-F238E27FC236}">
                    <a16:creationId xmlns:a16="http://schemas.microsoft.com/office/drawing/2014/main" id="{52B3BD09-397B-E7CA-E77B-D6328B1C2EFB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970491" y="1337104"/>
                <a:ext cx="802800" cy="746700"/>
                <a:chOff x="6106643" y="6020240"/>
                <a:chExt cx="551376" cy="512846"/>
              </a:xfrm>
            </p:grpSpPr>
            <p:pic>
              <p:nvPicPr>
                <p:cNvPr id="125" name="그림 124" descr="스크린샷, 예술이(가) 표시된 사진&#10;&#10;AI가 생성한 콘텐츠는 부정확할 수 있습니다.">
                  <a:extLst>
                    <a:ext uri="{FF2B5EF4-FFF2-40B4-BE49-F238E27FC236}">
                      <a16:creationId xmlns:a16="http://schemas.microsoft.com/office/drawing/2014/main" id="{08B2832D-BEB7-A821-6ACA-E3E6B7BC745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227320" y="6112729"/>
                  <a:ext cx="302400" cy="302400"/>
                </a:xfrm>
                <a:prstGeom prst="ellipse">
                  <a:avLst/>
                </a:prstGeom>
              </p:spPr>
            </p:pic>
            <p:pic>
              <p:nvPicPr>
                <p:cNvPr id="127" name="그림 126" descr="원, 다채로움, 스크린샷, 빛이(가) 표시된 사진&#10;&#10;자동 생성된 설명">
                  <a:extLst>
                    <a:ext uri="{FF2B5EF4-FFF2-40B4-BE49-F238E27FC236}">
                      <a16:creationId xmlns:a16="http://schemas.microsoft.com/office/drawing/2014/main" id="{FD7C9F41-F28A-32AB-45F8-02296ABABEB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196" t="4316" r="13668" b="78909"/>
                <a:stretch/>
              </p:blipFill>
              <p:spPr>
                <a:xfrm>
                  <a:off x="6106643" y="6020240"/>
                  <a:ext cx="551376" cy="512846"/>
                </a:xfrm>
                <a:prstGeom prst="rect">
                  <a:avLst/>
                </a:prstGeom>
                <a:ln>
                  <a:noFill/>
                </a:ln>
                <a:effectLst/>
              </p:spPr>
            </p:pic>
          </p:grpSp>
          <p:grpSp>
            <p:nvGrpSpPr>
              <p:cNvPr id="145" name="그룹 144">
                <a:extLst>
                  <a:ext uri="{FF2B5EF4-FFF2-40B4-BE49-F238E27FC236}">
                    <a16:creationId xmlns:a16="http://schemas.microsoft.com/office/drawing/2014/main" id="{80CE5F9D-1D55-39B2-BC65-04308A7A131C}"/>
                  </a:ext>
                </a:extLst>
              </p:cNvPr>
              <p:cNvGrpSpPr/>
              <p:nvPr/>
            </p:nvGrpSpPr>
            <p:grpSpPr>
              <a:xfrm>
                <a:off x="5103981" y="1893807"/>
                <a:ext cx="535821" cy="390711"/>
                <a:chOff x="3294747" y="1893807"/>
                <a:chExt cx="535821" cy="390711"/>
              </a:xfrm>
            </p:grpSpPr>
            <p:sp>
              <p:nvSpPr>
                <p:cNvPr id="7" name="사각형: 둥근 모서리 6">
                  <a:extLst>
                    <a:ext uri="{FF2B5EF4-FFF2-40B4-BE49-F238E27FC236}">
                      <a16:creationId xmlns:a16="http://schemas.microsoft.com/office/drawing/2014/main" id="{87FEC299-336E-49AC-E4BC-D07DAFA44370}"/>
                    </a:ext>
                  </a:extLst>
                </p:cNvPr>
                <p:cNvSpPr/>
                <p:nvPr/>
              </p:nvSpPr>
              <p:spPr>
                <a:xfrm>
                  <a:off x="3344119" y="1893807"/>
                  <a:ext cx="448426" cy="232902"/>
                </a:xfrm>
                <a:prstGeom prst="roundRect">
                  <a:avLst/>
                </a:prstGeom>
                <a:solidFill>
                  <a:schemeClr val="tx1"/>
                </a:solidFill>
                <a:ln>
                  <a:noFill/>
                </a:ln>
                <a:effectLst>
                  <a:softEdge rad="50800"/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D57BA70D-024F-79B5-3BEC-798AAB551F4A}"/>
                    </a:ext>
                  </a:extLst>
                </p:cNvPr>
                <p:cNvSpPr txBox="1"/>
                <p:nvPr/>
              </p:nvSpPr>
              <p:spPr>
                <a:xfrm>
                  <a:off x="3501006" y="1948703"/>
                  <a:ext cx="134653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en-US" altLang="ko-KR" sz="800" spc="50" dirty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  <a:cs typeface="Pretendard Variable Medium" panose="02000003000000020004" pitchFamily="2" charset="-127"/>
                    </a:rPr>
                    <a:t>2P</a:t>
                  </a:r>
                </a:p>
              </p:txBody>
            </p:sp>
            <p:sp>
              <p:nvSpPr>
                <p:cNvPr id="9" name="사각형: 둥근 모서리 8">
                  <a:extLst>
                    <a:ext uri="{FF2B5EF4-FFF2-40B4-BE49-F238E27FC236}">
                      <a16:creationId xmlns:a16="http://schemas.microsoft.com/office/drawing/2014/main" id="{4BCF3EA4-EA86-056A-CB27-2C212B396FBC}"/>
                    </a:ext>
                  </a:extLst>
                </p:cNvPr>
                <p:cNvSpPr/>
                <p:nvPr/>
              </p:nvSpPr>
              <p:spPr>
                <a:xfrm>
                  <a:off x="3294747" y="2092736"/>
                  <a:ext cx="535821" cy="1917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127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36000" rIns="36000" bIns="36000" rtlCol="0" anchor="ctr"/>
                <a:lstStyle/>
                <a:p>
                  <a:pPr algn="ctr"/>
                  <a:r>
                    <a:rPr lang="en-US" altLang="ko-KR" sz="900" spc="50" dirty="0">
                      <a:solidFill>
                        <a:srgbClr val="D4CFC5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Lv.0/5</a:t>
                  </a:r>
                  <a:endParaRPr lang="ko-KR" altLang="en-US" sz="900" spc="50" dirty="0">
                    <a:solidFill>
                      <a:srgbClr val="D4CFC5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</p:grpSp>
        </p:grpSp>
        <p:grpSp>
          <p:nvGrpSpPr>
            <p:cNvPr id="161" name="그룹 160">
              <a:extLst>
                <a:ext uri="{FF2B5EF4-FFF2-40B4-BE49-F238E27FC236}">
                  <a16:creationId xmlns:a16="http://schemas.microsoft.com/office/drawing/2014/main" id="{8E9FDC9B-7164-3F0D-B0AA-F49DA285FA33}"/>
                </a:ext>
              </a:extLst>
            </p:cNvPr>
            <p:cNvGrpSpPr/>
            <p:nvPr/>
          </p:nvGrpSpPr>
          <p:grpSpPr>
            <a:xfrm>
              <a:off x="1780850" y="2640507"/>
              <a:ext cx="802800" cy="947414"/>
              <a:chOff x="2354995" y="1337104"/>
              <a:chExt cx="802800" cy="947414"/>
            </a:xfrm>
          </p:grpSpPr>
          <p:grpSp>
            <p:nvGrpSpPr>
              <p:cNvPr id="79" name="그룹 78">
                <a:extLst>
                  <a:ext uri="{FF2B5EF4-FFF2-40B4-BE49-F238E27FC236}">
                    <a16:creationId xmlns:a16="http://schemas.microsoft.com/office/drawing/2014/main" id="{0942CAEB-42FA-A6B3-D86B-4F0A694A341D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2354995" y="1337104"/>
                <a:ext cx="802800" cy="746700"/>
                <a:chOff x="2778542" y="6020240"/>
                <a:chExt cx="551376" cy="512846"/>
              </a:xfrm>
            </p:grpSpPr>
            <p:pic>
              <p:nvPicPr>
                <p:cNvPr id="133" name="그림 132" descr="원, 금, 호박, 예술이(가) 표시된 사진&#10;&#10;AI가 생성한 콘텐츠는 부정확할 수 있습니다.">
                  <a:extLst>
                    <a:ext uri="{FF2B5EF4-FFF2-40B4-BE49-F238E27FC236}">
                      <a16:creationId xmlns:a16="http://schemas.microsoft.com/office/drawing/2014/main" id="{763C2299-3F83-C5A5-E4F7-5CDD1C185AF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889040" y="6112729"/>
                  <a:ext cx="302400" cy="302400"/>
                </a:xfrm>
                <a:prstGeom prst="ellipse">
                  <a:avLst/>
                </a:prstGeom>
              </p:spPr>
            </p:pic>
            <p:pic>
              <p:nvPicPr>
                <p:cNvPr id="135" name="그림 134" descr="원, 다채로움, 스크린샷, 빛이(가) 표시된 사진&#10;&#10;자동 생성된 설명">
                  <a:extLst>
                    <a:ext uri="{FF2B5EF4-FFF2-40B4-BE49-F238E27FC236}">
                      <a16:creationId xmlns:a16="http://schemas.microsoft.com/office/drawing/2014/main" id="{93681E16-7029-0CC3-07D2-C829764649F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196" t="4316" r="13668" b="78909"/>
                <a:stretch/>
              </p:blipFill>
              <p:spPr>
                <a:xfrm>
                  <a:off x="2778542" y="6020240"/>
                  <a:ext cx="551376" cy="512846"/>
                </a:xfrm>
                <a:prstGeom prst="rect">
                  <a:avLst/>
                </a:prstGeom>
                <a:ln>
                  <a:noFill/>
                </a:ln>
                <a:effectLst/>
              </p:spPr>
            </p:pic>
          </p:grpSp>
          <p:grpSp>
            <p:nvGrpSpPr>
              <p:cNvPr id="146" name="그룹 145">
                <a:extLst>
                  <a:ext uri="{FF2B5EF4-FFF2-40B4-BE49-F238E27FC236}">
                    <a16:creationId xmlns:a16="http://schemas.microsoft.com/office/drawing/2014/main" id="{1072FD11-F36C-4648-CF65-F9140879793A}"/>
                  </a:ext>
                </a:extLst>
              </p:cNvPr>
              <p:cNvGrpSpPr/>
              <p:nvPr/>
            </p:nvGrpSpPr>
            <p:grpSpPr>
              <a:xfrm>
                <a:off x="2488485" y="1893807"/>
                <a:ext cx="535821" cy="390711"/>
                <a:chOff x="3294747" y="1893807"/>
                <a:chExt cx="535821" cy="390711"/>
              </a:xfrm>
            </p:grpSpPr>
            <p:sp>
              <p:nvSpPr>
                <p:cNvPr id="147" name="사각형: 둥근 모서리 146">
                  <a:extLst>
                    <a:ext uri="{FF2B5EF4-FFF2-40B4-BE49-F238E27FC236}">
                      <a16:creationId xmlns:a16="http://schemas.microsoft.com/office/drawing/2014/main" id="{79BA503C-933D-EF01-EB56-13677C74223B}"/>
                    </a:ext>
                  </a:extLst>
                </p:cNvPr>
                <p:cNvSpPr/>
                <p:nvPr/>
              </p:nvSpPr>
              <p:spPr>
                <a:xfrm>
                  <a:off x="3344119" y="1893807"/>
                  <a:ext cx="448426" cy="232902"/>
                </a:xfrm>
                <a:prstGeom prst="roundRect">
                  <a:avLst/>
                </a:prstGeom>
                <a:solidFill>
                  <a:schemeClr val="tx1"/>
                </a:solidFill>
                <a:ln>
                  <a:noFill/>
                </a:ln>
                <a:effectLst>
                  <a:softEdge rad="50800"/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8" name="TextBox 147">
                  <a:extLst>
                    <a:ext uri="{FF2B5EF4-FFF2-40B4-BE49-F238E27FC236}">
                      <a16:creationId xmlns:a16="http://schemas.microsoft.com/office/drawing/2014/main" id="{C665FB80-8B00-08A0-9B8B-D205C564178A}"/>
                    </a:ext>
                  </a:extLst>
                </p:cNvPr>
                <p:cNvSpPr txBox="1"/>
                <p:nvPr/>
              </p:nvSpPr>
              <p:spPr>
                <a:xfrm>
                  <a:off x="3501006" y="1948703"/>
                  <a:ext cx="134653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en-US" altLang="ko-KR" sz="800" spc="50" dirty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  <a:cs typeface="Pretendard Variable Medium" panose="02000003000000020004" pitchFamily="2" charset="-127"/>
                    </a:rPr>
                    <a:t>2P</a:t>
                  </a:r>
                </a:p>
              </p:txBody>
            </p:sp>
            <p:sp>
              <p:nvSpPr>
                <p:cNvPr id="149" name="사각형: 둥근 모서리 148">
                  <a:extLst>
                    <a:ext uri="{FF2B5EF4-FFF2-40B4-BE49-F238E27FC236}">
                      <a16:creationId xmlns:a16="http://schemas.microsoft.com/office/drawing/2014/main" id="{99F9B41B-EF0C-1A41-C100-4407103A2D8A}"/>
                    </a:ext>
                  </a:extLst>
                </p:cNvPr>
                <p:cNvSpPr/>
                <p:nvPr/>
              </p:nvSpPr>
              <p:spPr>
                <a:xfrm>
                  <a:off x="3294747" y="2092736"/>
                  <a:ext cx="535821" cy="1917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127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36000" rIns="36000" bIns="36000" rtlCol="0" anchor="ctr"/>
                <a:lstStyle/>
                <a:p>
                  <a:pPr algn="ctr"/>
                  <a:r>
                    <a:rPr lang="en-US" altLang="ko-KR" sz="900" spc="50" dirty="0">
                      <a:solidFill>
                        <a:srgbClr val="D4CFC5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Lv.0/5</a:t>
                  </a:r>
                  <a:endParaRPr lang="ko-KR" altLang="en-US" sz="900" spc="50" dirty="0">
                    <a:solidFill>
                      <a:srgbClr val="D4CFC5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</p:grpSp>
        </p:grpSp>
        <p:grpSp>
          <p:nvGrpSpPr>
            <p:cNvPr id="160" name="그룹 159">
              <a:extLst>
                <a:ext uri="{FF2B5EF4-FFF2-40B4-BE49-F238E27FC236}">
                  <a16:creationId xmlns:a16="http://schemas.microsoft.com/office/drawing/2014/main" id="{3540B731-50E7-F8E3-B875-CC4C2621D8AD}"/>
                </a:ext>
              </a:extLst>
            </p:cNvPr>
            <p:cNvGrpSpPr/>
            <p:nvPr/>
          </p:nvGrpSpPr>
          <p:grpSpPr>
            <a:xfrm>
              <a:off x="3420023" y="1337104"/>
              <a:ext cx="802800" cy="947414"/>
              <a:chOff x="4100024" y="1337104"/>
              <a:chExt cx="802800" cy="947414"/>
            </a:xfrm>
          </p:grpSpPr>
          <p:grpSp>
            <p:nvGrpSpPr>
              <p:cNvPr id="80" name="그룹 79">
                <a:extLst>
                  <a:ext uri="{FF2B5EF4-FFF2-40B4-BE49-F238E27FC236}">
                    <a16:creationId xmlns:a16="http://schemas.microsoft.com/office/drawing/2014/main" id="{01AD9FFC-A414-0F75-6C56-52BD6B9C88EE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100024" y="1337104"/>
                <a:ext cx="802800" cy="746700"/>
                <a:chOff x="6106643" y="5027047"/>
                <a:chExt cx="551376" cy="512846"/>
              </a:xfrm>
            </p:grpSpPr>
            <p:pic>
              <p:nvPicPr>
                <p:cNvPr id="129" name="그림 128" descr="무기, 냉병기이(가) 표시된 사진&#10;&#10;AI가 생성한 콘텐츠는 부정확할 수 있습니다.">
                  <a:extLst>
                    <a:ext uri="{FF2B5EF4-FFF2-40B4-BE49-F238E27FC236}">
                      <a16:creationId xmlns:a16="http://schemas.microsoft.com/office/drawing/2014/main" id="{B6B1F8C6-0704-E2F9-62D2-83B67E5B9E0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227320" y="5124757"/>
                  <a:ext cx="302400" cy="302400"/>
                </a:xfrm>
                <a:prstGeom prst="ellipse">
                  <a:avLst/>
                </a:prstGeom>
              </p:spPr>
            </p:pic>
            <p:pic>
              <p:nvPicPr>
                <p:cNvPr id="131" name="그림 130" descr="원, 다채로움, 스크린샷, 빛이(가) 표시된 사진&#10;&#10;자동 생성된 설명">
                  <a:extLst>
                    <a:ext uri="{FF2B5EF4-FFF2-40B4-BE49-F238E27FC236}">
                      <a16:creationId xmlns:a16="http://schemas.microsoft.com/office/drawing/2014/main" id="{86A8E9BE-F389-1157-D09A-AE0730E0676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196" t="4316" r="13668" b="78909"/>
                <a:stretch/>
              </p:blipFill>
              <p:spPr>
                <a:xfrm>
                  <a:off x="6106643" y="5027047"/>
                  <a:ext cx="551376" cy="512846"/>
                </a:xfrm>
                <a:prstGeom prst="rect">
                  <a:avLst/>
                </a:prstGeom>
                <a:ln>
                  <a:noFill/>
                </a:ln>
                <a:effectLst/>
              </p:spPr>
            </p:pic>
          </p:grpSp>
          <p:grpSp>
            <p:nvGrpSpPr>
              <p:cNvPr id="150" name="그룹 149">
                <a:extLst>
                  <a:ext uri="{FF2B5EF4-FFF2-40B4-BE49-F238E27FC236}">
                    <a16:creationId xmlns:a16="http://schemas.microsoft.com/office/drawing/2014/main" id="{ED1B16BD-4CE7-8C94-BEE1-A34463F36D75}"/>
                  </a:ext>
                </a:extLst>
              </p:cNvPr>
              <p:cNvGrpSpPr/>
              <p:nvPr/>
            </p:nvGrpSpPr>
            <p:grpSpPr>
              <a:xfrm>
                <a:off x="4233514" y="1893807"/>
                <a:ext cx="535821" cy="390711"/>
                <a:chOff x="3294747" y="1893807"/>
                <a:chExt cx="535821" cy="390711"/>
              </a:xfrm>
            </p:grpSpPr>
            <p:sp>
              <p:nvSpPr>
                <p:cNvPr id="151" name="사각형: 둥근 모서리 150">
                  <a:extLst>
                    <a:ext uri="{FF2B5EF4-FFF2-40B4-BE49-F238E27FC236}">
                      <a16:creationId xmlns:a16="http://schemas.microsoft.com/office/drawing/2014/main" id="{3C687394-2424-879D-C903-6F7372B7CAB2}"/>
                    </a:ext>
                  </a:extLst>
                </p:cNvPr>
                <p:cNvSpPr/>
                <p:nvPr/>
              </p:nvSpPr>
              <p:spPr>
                <a:xfrm>
                  <a:off x="3344119" y="1893807"/>
                  <a:ext cx="448426" cy="232902"/>
                </a:xfrm>
                <a:prstGeom prst="roundRect">
                  <a:avLst/>
                </a:prstGeom>
                <a:solidFill>
                  <a:schemeClr val="tx1"/>
                </a:solidFill>
                <a:ln>
                  <a:noFill/>
                </a:ln>
                <a:effectLst>
                  <a:softEdge rad="50800"/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2" name="TextBox 151">
                  <a:extLst>
                    <a:ext uri="{FF2B5EF4-FFF2-40B4-BE49-F238E27FC236}">
                      <a16:creationId xmlns:a16="http://schemas.microsoft.com/office/drawing/2014/main" id="{7DACED32-E2D2-2C76-8C9D-D8149E612D22}"/>
                    </a:ext>
                  </a:extLst>
                </p:cNvPr>
                <p:cNvSpPr txBox="1"/>
                <p:nvPr/>
              </p:nvSpPr>
              <p:spPr>
                <a:xfrm>
                  <a:off x="3501006" y="1948703"/>
                  <a:ext cx="134653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en-US" altLang="ko-KR" sz="800" spc="50" dirty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  <a:cs typeface="Pretendard Variable Medium" panose="02000003000000020004" pitchFamily="2" charset="-127"/>
                    </a:rPr>
                    <a:t>2P</a:t>
                  </a:r>
                </a:p>
              </p:txBody>
            </p:sp>
            <p:sp>
              <p:nvSpPr>
                <p:cNvPr id="153" name="사각형: 둥근 모서리 152">
                  <a:extLst>
                    <a:ext uri="{FF2B5EF4-FFF2-40B4-BE49-F238E27FC236}">
                      <a16:creationId xmlns:a16="http://schemas.microsoft.com/office/drawing/2014/main" id="{B74FA66E-DB09-B5D5-5601-799D1EBE6BB6}"/>
                    </a:ext>
                  </a:extLst>
                </p:cNvPr>
                <p:cNvSpPr/>
                <p:nvPr/>
              </p:nvSpPr>
              <p:spPr>
                <a:xfrm>
                  <a:off x="3294747" y="2092736"/>
                  <a:ext cx="535821" cy="1917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127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36000" rIns="36000" bIns="36000" rtlCol="0" anchor="ctr"/>
                <a:lstStyle/>
                <a:p>
                  <a:pPr algn="ctr"/>
                  <a:r>
                    <a:rPr lang="en-US" altLang="ko-KR" sz="900" spc="50" dirty="0">
                      <a:solidFill>
                        <a:srgbClr val="D4CFC5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Lv.0/5</a:t>
                  </a:r>
                  <a:endParaRPr lang="ko-KR" altLang="en-US" sz="900" spc="50" dirty="0">
                    <a:solidFill>
                      <a:srgbClr val="D4CFC5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</p:grpSp>
        </p:grpSp>
        <p:grpSp>
          <p:nvGrpSpPr>
            <p:cNvPr id="162" name="그룹 161">
              <a:extLst>
                <a:ext uri="{FF2B5EF4-FFF2-40B4-BE49-F238E27FC236}">
                  <a16:creationId xmlns:a16="http://schemas.microsoft.com/office/drawing/2014/main" id="{93A73FA3-F9A9-80EA-F6E2-FABC199C095D}"/>
                </a:ext>
              </a:extLst>
            </p:cNvPr>
            <p:cNvGrpSpPr/>
            <p:nvPr/>
          </p:nvGrpSpPr>
          <p:grpSpPr>
            <a:xfrm>
              <a:off x="1776346" y="1337104"/>
              <a:ext cx="802800" cy="947414"/>
              <a:chOff x="1776346" y="1337104"/>
              <a:chExt cx="802800" cy="947414"/>
            </a:xfrm>
          </p:grpSpPr>
          <p:grpSp>
            <p:nvGrpSpPr>
              <p:cNvPr id="78" name="그룹 77">
                <a:extLst>
                  <a:ext uri="{FF2B5EF4-FFF2-40B4-BE49-F238E27FC236}">
                    <a16:creationId xmlns:a16="http://schemas.microsoft.com/office/drawing/2014/main" id="{16ADF3AF-ABFE-0407-7B57-15A32011B64F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776346" y="1337104"/>
                <a:ext cx="802800" cy="746700"/>
                <a:chOff x="2778542" y="5027047"/>
                <a:chExt cx="551376" cy="512846"/>
              </a:xfrm>
            </p:grpSpPr>
            <p:pic>
              <p:nvPicPr>
                <p:cNvPr id="137" name="그림 136" descr="일렉트릭 블루, 블루, 프랙탈 아트, 마조렐 블루이(가) 표시된 사진&#10;&#10;AI가 생성한 콘텐츠는 부정확할 수 있습니다.">
                  <a:extLst>
                    <a:ext uri="{FF2B5EF4-FFF2-40B4-BE49-F238E27FC236}">
                      <a16:creationId xmlns:a16="http://schemas.microsoft.com/office/drawing/2014/main" id="{31B34D99-93A8-B429-A9A9-A9E746E7F3F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889040" y="5124757"/>
                  <a:ext cx="302400" cy="302400"/>
                </a:xfrm>
                <a:prstGeom prst="ellipse">
                  <a:avLst/>
                </a:prstGeom>
              </p:spPr>
            </p:pic>
            <p:pic>
              <p:nvPicPr>
                <p:cNvPr id="139" name="그림 138" descr="원, 다채로움, 스크린샷, 빛이(가) 표시된 사진&#10;&#10;자동 생성된 설명">
                  <a:extLst>
                    <a:ext uri="{FF2B5EF4-FFF2-40B4-BE49-F238E27FC236}">
                      <a16:creationId xmlns:a16="http://schemas.microsoft.com/office/drawing/2014/main" id="{A60F8759-9DFD-B34B-7521-05FB488A566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196" t="4316" r="13668" b="78909"/>
                <a:stretch/>
              </p:blipFill>
              <p:spPr>
                <a:xfrm>
                  <a:off x="2778542" y="5027047"/>
                  <a:ext cx="551376" cy="512846"/>
                </a:xfrm>
                <a:prstGeom prst="rect">
                  <a:avLst/>
                </a:prstGeom>
                <a:ln>
                  <a:noFill/>
                </a:ln>
                <a:effectLst/>
              </p:spPr>
            </p:pic>
          </p:grpSp>
          <p:grpSp>
            <p:nvGrpSpPr>
              <p:cNvPr id="154" name="그룹 153">
                <a:extLst>
                  <a:ext uri="{FF2B5EF4-FFF2-40B4-BE49-F238E27FC236}">
                    <a16:creationId xmlns:a16="http://schemas.microsoft.com/office/drawing/2014/main" id="{1D630527-0C9C-E747-A1FD-B2B6F6D76FD1}"/>
                  </a:ext>
                </a:extLst>
              </p:cNvPr>
              <p:cNvGrpSpPr/>
              <p:nvPr/>
            </p:nvGrpSpPr>
            <p:grpSpPr>
              <a:xfrm>
                <a:off x="1909836" y="1893807"/>
                <a:ext cx="535821" cy="390711"/>
                <a:chOff x="3294747" y="1893807"/>
                <a:chExt cx="535821" cy="390711"/>
              </a:xfrm>
            </p:grpSpPr>
            <p:sp>
              <p:nvSpPr>
                <p:cNvPr id="155" name="사각형: 둥근 모서리 154">
                  <a:extLst>
                    <a:ext uri="{FF2B5EF4-FFF2-40B4-BE49-F238E27FC236}">
                      <a16:creationId xmlns:a16="http://schemas.microsoft.com/office/drawing/2014/main" id="{56EDCF3D-C1E9-653E-9AD5-FDC37609D840}"/>
                    </a:ext>
                  </a:extLst>
                </p:cNvPr>
                <p:cNvSpPr/>
                <p:nvPr/>
              </p:nvSpPr>
              <p:spPr>
                <a:xfrm>
                  <a:off x="3344119" y="1893807"/>
                  <a:ext cx="448426" cy="232902"/>
                </a:xfrm>
                <a:prstGeom prst="roundRect">
                  <a:avLst/>
                </a:prstGeom>
                <a:solidFill>
                  <a:schemeClr val="tx1"/>
                </a:solidFill>
                <a:ln>
                  <a:noFill/>
                </a:ln>
                <a:effectLst>
                  <a:softEdge rad="50800"/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6" name="TextBox 155">
                  <a:extLst>
                    <a:ext uri="{FF2B5EF4-FFF2-40B4-BE49-F238E27FC236}">
                      <a16:creationId xmlns:a16="http://schemas.microsoft.com/office/drawing/2014/main" id="{EC77C0D9-6C9C-0CF8-DCBF-585D3E209291}"/>
                    </a:ext>
                  </a:extLst>
                </p:cNvPr>
                <p:cNvSpPr txBox="1"/>
                <p:nvPr/>
              </p:nvSpPr>
              <p:spPr>
                <a:xfrm>
                  <a:off x="3501006" y="1948703"/>
                  <a:ext cx="134653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en-US" altLang="ko-KR" sz="800" spc="50" dirty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  <a:cs typeface="Pretendard Variable Medium" panose="02000003000000020004" pitchFamily="2" charset="-127"/>
                    </a:rPr>
                    <a:t>2P</a:t>
                  </a:r>
                </a:p>
              </p:txBody>
            </p:sp>
            <p:sp>
              <p:nvSpPr>
                <p:cNvPr id="157" name="사각형: 둥근 모서리 156">
                  <a:extLst>
                    <a:ext uri="{FF2B5EF4-FFF2-40B4-BE49-F238E27FC236}">
                      <a16:creationId xmlns:a16="http://schemas.microsoft.com/office/drawing/2014/main" id="{4804CE4F-65AA-950E-1207-A1D0C25B6ECB}"/>
                    </a:ext>
                  </a:extLst>
                </p:cNvPr>
                <p:cNvSpPr/>
                <p:nvPr/>
              </p:nvSpPr>
              <p:spPr>
                <a:xfrm>
                  <a:off x="3294747" y="2092736"/>
                  <a:ext cx="535821" cy="1917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127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36000" rIns="36000" bIns="36000" rtlCol="0" anchor="ctr"/>
                <a:lstStyle/>
                <a:p>
                  <a:pPr algn="ctr"/>
                  <a:r>
                    <a:rPr lang="en-US" altLang="ko-KR" sz="900" spc="50" dirty="0">
                      <a:solidFill>
                        <a:srgbClr val="D4CFC5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Lv.0/5</a:t>
                  </a:r>
                  <a:endParaRPr lang="ko-KR" altLang="en-US" sz="900" spc="50" dirty="0">
                    <a:solidFill>
                      <a:srgbClr val="D4CFC5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5117383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952CC1-4D93-1087-F203-60E485C438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21">
            <a:extLst>
              <a:ext uri="{FF2B5EF4-FFF2-40B4-BE49-F238E27FC236}">
                <a16:creationId xmlns:a16="http://schemas.microsoft.com/office/drawing/2014/main" id="{78096B16-9698-B316-E814-0929FE04EA09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11734800" y="139700"/>
            <a:ext cx="457200" cy="188913"/>
          </a:xfrm>
        </p:spPr>
        <p:txBody>
          <a:bodyPr>
            <a:normAutofit/>
          </a:bodyPr>
          <a:lstStyle/>
          <a:p>
            <a:r>
              <a:rPr lang="ko-KR" altLang="en-US" sz="100" dirty="0"/>
              <a:t>목차</a:t>
            </a:r>
          </a:p>
        </p:txBody>
      </p:sp>
      <p:pic>
        <p:nvPicPr>
          <p:cNvPr id="2" name="그림 1" descr="CG 아트워크, 가상의 캐릭터, 디지털 합성, 인간의 얼굴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16D9BF99-7E85-517B-6D2C-E7F49583340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43" name="직사각형 1042">
            <a:extLst>
              <a:ext uri="{FF2B5EF4-FFF2-40B4-BE49-F238E27FC236}">
                <a16:creationId xmlns:a16="http://schemas.microsoft.com/office/drawing/2014/main" id="{C2B38262-0A30-73DB-F727-09BCEE95CC4C}"/>
              </a:ext>
            </a:extLst>
          </p:cNvPr>
          <p:cNvSpPr>
            <a:spLocks/>
          </p:cNvSpPr>
          <p:nvPr/>
        </p:nvSpPr>
        <p:spPr>
          <a:xfrm>
            <a:off x="0" y="174847"/>
            <a:ext cx="1310400" cy="307777"/>
          </a:xfrm>
          <a:prstGeom prst="rect">
            <a:avLst/>
          </a:prstGeom>
          <a:noFill/>
          <a:ln w="9525">
            <a:noFill/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페이퍼로지 7 Bold" pitchFamily="2" charset="-127"/>
                <a:ea typeface="페이퍼로지 7 Bold" pitchFamily="2" charset="-127"/>
              </a:rPr>
              <a:t>목 차</a:t>
            </a: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A1208F3D-E192-C002-E945-5F1E42D6080E}"/>
              </a:ext>
            </a:extLst>
          </p:cNvPr>
          <p:cNvCxnSpPr>
            <a:cxnSpLocks/>
          </p:cNvCxnSpPr>
          <p:nvPr/>
        </p:nvCxnSpPr>
        <p:spPr>
          <a:xfrm flipH="1">
            <a:off x="0" y="563221"/>
            <a:ext cx="1310400" cy="0"/>
          </a:xfrm>
          <a:prstGeom prst="line">
            <a:avLst/>
          </a:prstGeom>
          <a:ln w="38100">
            <a:solidFill>
              <a:srgbClr val="BD9C7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25A5653B-9E9B-C8C2-D293-D9B2289E7CBD}"/>
              </a:ext>
            </a:extLst>
          </p:cNvPr>
          <p:cNvGrpSpPr/>
          <p:nvPr/>
        </p:nvGrpSpPr>
        <p:grpSpPr>
          <a:xfrm>
            <a:off x="1980960" y="1247083"/>
            <a:ext cx="2368439" cy="1039880"/>
            <a:chOff x="1980960" y="1442663"/>
            <a:chExt cx="2368439" cy="103988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47E2A8E-8C7A-7BBD-70E2-CC8E0020609D}"/>
                </a:ext>
              </a:extLst>
            </p:cNvPr>
            <p:cNvSpPr txBox="1"/>
            <p:nvPr/>
          </p:nvSpPr>
          <p:spPr>
            <a:xfrm>
              <a:off x="2404871" y="1882379"/>
              <a:ext cx="1944528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28600" indent="-228600">
                <a:buAutoNum type="arabicParenBoth"/>
              </a:pPr>
              <a:r>
                <a:rPr lang="ko-KR" altLang="en-US" sz="1100" dirty="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기획 의도 및 컨셉</a:t>
              </a:r>
              <a:endParaRPr lang="en-US" altLang="ko-KR" sz="11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pPr marL="228600" indent="-228600">
                <a:buAutoNum type="arabicParenBoth"/>
              </a:pPr>
              <a:endParaRPr lang="en-US" altLang="ko-KR" sz="11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pPr marL="228600" indent="-228600">
                <a:buAutoNum type="arabicParenBoth"/>
              </a:pPr>
              <a:r>
                <a:rPr lang="ko-KR" altLang="en-US" sz="1100" dirty="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11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ABD09AC-FAA8-6CFA-2469-11742D1291B9}"/>
                </a:ext>
              </a:extLst>
            </p:cNvPr>
            <p:cNvSpPr txBox="1"/>
            <p:nvPr/>
          </p:nvSpPr>
          <p:spPr>
            <a:xfrm>
              <a:off x="2404871" y="1488829"/>
              <a:ext cx="1944528" cy="215444"/>
            </a:xfrm>
            <a:prstGeom prst="rect">
              <a:avLst/>
            </a:prstGeom>
            <a:noFill/>
            <a:effectLst/>
          </p:spPr>
          <p:txBody>
            <a:bodyPr wrap="square" lIns="108000" tIns="0" rIns="0" bIns="0" rtlCol="0" anchor="ctr" anchorCtr="0">
              <a:spAutoFit/>
            </a:bodyPr>
            <a:lstStyle/>
            <a:p>
              <a:r>
                <a:rPr lang="ko-KR" altLang="en-US" sz="1400" dirty="0">
                  <a:solidFill>
                    <a:schemeClr val="bg1"/>
                  </a:solidFill>
                  <a:effectLst/>
                  <a:latin typeface="페이퍼로지 6 SemiBold" pitchFamily="2" charset="-127"/>
                  <a:ea typeface="페이퍼로지 6 SemiBold" pitchFamily="2" charset="-127"/>
                  <a:cs typeface="Pretendard Variable SemiBold" panose="02000003000000020004" pitchFamily="2" charset="-127"/>
                </a:rPr>
                <a:t>개요</a:t>
              </a:r>
              <a:endParaRPr lang="en-US" altLang="ko-KR" sz="1400" dirty="0">
                <a:solidFill>
                  <a:schemeClr val="bg1"/>
                </a:solidFill>
                <a:effectLst/>
                <a:latin typeface="페이퍼로지 6 SemiBold" pitchFamily="2" charset="-127"/>
                <a:ea typeface="페이퍼로지 6 SemiBold" pitchFamily="2" charset="-127"/>
                <a:cs typeface="Pretendard Variable SemiBold" panose="02000003000000020004" pitchFamily="2" charset="-127"/>
              </a:endParaRPr>
            </a:p>
          </p:txBody>
        </p: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7FA3D5DD-ACF8-F5B1-9200-96550F9E2D6E}"/>
                </a:ext>
              </a:extLst>
            </p:cNvPr>
            <p:cNvCxnSpPr>
              <a:cxnSpLocks/>
              <a:stCxn id="14" idx="2"/>
            </p:cNvCxnSpPr>
            <p:nvPr/>
          </p:nvCxnSpPr>
          <p:spPr>
            <a:xfrm>
              <a:off x="2134849" y="1750440"/>
              <a:ext cx="2214550" cy="0"/>
            </a:xfrm>
            <a:prstGeom prst="lin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AFE31A29-7E33-FDD7-0294-3700DA280A32}"/>
                </a:ext>
              </a:extLst>
            </p:cNvPr>
            <p:cNvSpPr/>
            <p:nvPr/>
          </p:nvSpPr>
          <p:spPr>
            <a:xfrm>
              <a:off x="1980960" y="1442663"/>
              <a:ext cx="307777" cy="307777"/>
            </a:xfrm>
            <a:prstGeom prst="rect">
              <a:avLst/>
            </a:prstGeom>
            <a:solidFill>
              <a:srgbClr val="BD9C7C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effectLst/>
                  <a:latin typeface="페이퍼로지 9 Black" pitchFamily="2" charset="-127"/>
                  <a:ea typeface="페이퍼로지 9 Black" pitchFamily="2" charset="-127"/>
                </a:rPr>
                <a:t>1</a:t>
              </a:r>
              <a:endParaRPr lang="ko-KR" altLang="en-US" sz="1200" dirty="0">
                <a:solidFill>
                  <a:schemeClr val="bg1"/>
                </a:solidFill>
                <a:effectLst/>
                <a:latin typeface="페이퍼로지 9 Black" pitchFamily="2" charset="-127"/>
                <a:ea typeface="페이퍼로지 9 Black" pitchFamily="2" charset="-127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E5F60394-6095-EE35-13F0-15C53A9077E6}"/>
              </a:ext>
            </a:extLst>
          </p:cNvPr>
          <p:cNvGrpSpPr/>
          <p:nvPr/>
        </p:nvGrpSpPr>
        <p:grpSpPr>
          <a:xfrm>
            <a:off x="1980960" y="2885976"/>
            <a:ext cx="2368439" cy="1039880"/>
            <a:chOff x="1980960" y="3104640"/>
            <a:chExt cx="2368439" cy="103988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2DE52C4-73BA-E49E-64FE-8B74FFCE2BE7}"/>
                </a:ext>
              </a:extLst>
            </p:cNvPr>
            <p:cNvSpPr txBox="1"/>
            <p:nvPr/>
          </p:nvSpPr>
          <p:spPr>
            <a:xfrm>
              <a:off x="2404871" y="3544356"/>
              <a:ext cx="1944528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28600" indent="-228600">
                <a:buAutoNum type="arabicParenBoth"/>
              </a:pPr>
              <a:r>
                <a:rPr lang="ko-KR" altLang="en-US" sz="1100" dirty="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듀얼 스탠스 </a:t>
              </a:r>
              <a:endParaRPr lang="en-US" altLang="ko-KR" sz="11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pPr marL="228600" indent="-228600">
                <a:buAutoNum type="arabicParenBoth"/>
              </a:pPr>
              <a:endParaRPr lang="en-US" altLang="ko-KR" sz="11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pPr marL="228600" indent="-228600">
                <a:buAutoNum type="arabicParenBoth"/>
              </a:pPr>
              <a:r>
                <a:rPr lang="ko-KR" altLang="en-US" sz="1100" dirty="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데이터</a:t>
              </a:r>
              <a:endParaRPr lang="en-US" altLang="ko-KR" sz="11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28EA765-5A72-4E48-4EC6-7AFBE93AAE34}"/>
                </a:ext>
              </a:extLst>
            </p:cNvPr>
            <p:cNvSpPr txBox="1"/>
            <p:nvPr/>
          </p:nvSpPr>
          <p:spPr>
            <a:xfrm>
              <a:off x="2404871" y="3150806"/>
              <a:ext cx="1944528" cy="215444"/>
            </a:xfrm>
            <a:prstGeom prst="rect">
              <a:avLst/>
            </a:prstGeom>
            <a:noFill/>
            <a:effectLst/>
          </p:spPr>
          <p:txBody>
            <a:bodyPr wrap="square" lIns="108000" tIns="0" rIns="0" bIns="0" rtlCol="0" anchor="ctr" anchorCtr="0">
              <a:spAutoFit/>
            </a:bodyPr>
            <a:lstStyle/>
            <a:p>
              <a:r>
                <a:rPr lang="ko-KR" altLang="en-US" sz="1400" dirty="0">
                  <a:solidFill>
                    <a:schemeClr val="bg1"/>
                  </a:solidFill>
                  <a:effectLst/>
                  <a:latin typeface="페이퍼로지 6 SemiBold" pitchFamily="2" charset="-127"/>
                  <a:ea typeface="페이퍼로지 6 SemiBold" pitchFamily="2" charset="-127"/>
                  <a:cs typeface="Pretendard Variable SemiBold" panose="02000003000000020004" pitchFamily="2" charset="-127"/>
                </a:rPr>
                <a:t>아이덴티티</a:t>
              </a:r>
              <a:endParaRPr lang="en-US" altLang="ko-KR" sz="1400" dirty="0">
                <a:solidFill>
                  <a:schemeClr val="bg1"/>
                </a:solidFill>
                <a:effectLst/>
                <a:latin typeface="페이퍼로지 6 SemiBold" pitchFamily="2" charset="-127"/>
                <a:ea typeface="페이퍼로지 6 SemiBold" pitchFamily="2" charset="-127"/>
                <a:cs typeface="Pretendard Variable SemiBold" panose="02000003000000020004" pitchFamily="2" charset="-127"/>
              </a:endParaRPr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0D943A38-1D28-1244-A95B-FA2D209BEE6E}"/>
                </a:ext>
              </a:extLst>
            </p:cNvPr>
            <p:cNvCxnSpPr>
              <a:cxnSpLocks/>
              <a:stCxn id="18" idx="2"/>
            </p:cNvCxnSpPr>
            <p:nvPr/>
          </p:nvCxnSpPr>
          <p:spPr>
            <a:xfrm>
              <a:off x="2134849" y="3412417"/>
              <a:ext cx="2214550" cy="0"/>
            </a:xfrm>
            <a:prstGeom prst="lin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0F0BFE99-3E6B-2A39-0CB1-550E7FD86058}"/>
                </a:ext>
              </a:extLst>
            </p:cNvPr>
            <p:cNvSpPr/>
            <p:nvPr/>
          </p:nvSpPr>
          <p:spPr>
            <a:xfrm>
              <a:off x="1980960" y="3104640"/>
              <a:ext cx="307777" cy="307777"/>
            </a:xfrm>
            <a:prstGeom prst="rect">
              <a:avLst/>
            </a:prstGeom>
            <a:solidFill>
              <a:srgbClr val="BD9C7C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effectLst/>
                  <a:latin typeface="페이퍼로지 9 Black" pitchFamily="2" charset="-127"/>
                  <a:ea typeface="페이퍼로지 9 Black" pitchFamily="2" charset="-127"/>
                </a:rPr>
                <a:t>2</a:t>
              </a:r>
              <a:endParaRPr lang="ko-KR" altLang="en-US" sz="1200" dirty="0">
                <a:solidFill>
                  <a:schemeClr val="bg1"/>
                </a:solidFill>
                <a:effectLst/>
                <a:latin typeface="페이퍼로지 9 Black" pitchFamily="2" charset="-127"/>
                <a:ea typeface="페이퍼로지 9 Black" pitchFamily="2" charset="-127"/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A205317A-E950-FD14-0B75-A358988A48CD}"/>
              </a:ext>
            </a:extLst>
          </p:cNvPr>
          <p:cNvGrpSpPr/>
          <p:nvPr/>
        </p:nvGrpSpPr>
        <p:grpSpPr>
          <a:xfrm>
            <a:off x="1980960" y="4524869"/>
            <a:ext cx="2368439" cy="1378435"/>
            <a:chOff x="1980960" y="4720449"/>
            <a:chExt cx="2368439" cy="1378435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4448C19-E67C-A5C3-6D2C-0DAA87F0C141}"/>
                </a:ext>
              </a:extLst>
            </p:cNvPr>
            <p:cNvSpPr txBox="1"/>
            <p:nvPr/>
          </p:nvSpPr>
          <p:spPr>
            <a:xfrm>
              <a:off x="2404871" y="5160165"/>
              <a:ext cx="1944528" cy="9387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28600" indent="-228600">
                <a:buAutoNum type="arabicParenBoth"/>
              </a:pPr>
              <a:r>
                <a:rPr lang="ko-KR" altLang="en-US" sz="1100" dirty="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깨달음 효과 구성</a:t>
              </a:r>
              <a:endParaRPr lang="en-US" altLang="ko-KR" sz="11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pPr marL="228600" indent="-228600">
                <a:buAutoNum type="arabicParenBoth"/>
              </a:pPr>
              <a:endParaRPr lang="en-US" altLang="ko-KR" sz="11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pPr marL="228600" indent="-228600">
                <a:buAutoNum type="arabicParenBoth"/>
              </a:pPr>
              <a:r>
                <a:rPr lang="ko-KR" altLang="en-US" sz="1100" dirty="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연계형 효과</a:t>
              </a:r>
              <a:endParaRPr lang="en-US" altLang="ko-KR" sz="11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pPr marL="228600" indent="-228600">
                <a:buAutoNum type="arabicParenBoth"/>
              </a:pPr>
              <a:endParaRPr lang="en-US" altLang="ko-KR" sz="11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pPr marL="228600" indent="-228600">
                <a:buAutoNum type="arabicParenBoth"/>
              </a:pPr>
              <a:r>
                <a:rPr lang="ko-KR" altLang="en-US" sz="1100" dirty="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비연계형 효과</a:t>
              </a:r>
              <a:endParaRPr lang="en-US" altLang="ko-KR" sz="11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2A23FA9-F22D-96F6-EC20-ACBFF65E67A7}"/>
                </a:ext>
              </a:extLst>
            </p:cNvPr>
            <p:cNvSpPr txBox="1"/>
            <p:nvPr/>
          </p:nvSpPr>
          <p:spPr>
            <a:xfrm>
              <a:off x="2404871" y="4766615"/>
              <a:ext cx="1944528" cy="215444"/>
            </a:xfrm>
            <a:prstGeom prst="rect">
              <a:avLst/>
            </a:prstGeom>
            <a:noFill/>
            <a:effectLst/>
          </p:spPr>
          <p:txBody>
            <a:bodyPr wrap="square" lIns="108000" tIns="0" rIns="0" bIns="0" rtlCol="0" anchor="ctr" anchorCtr="0">
              <a:spAutoFit/>
            </a:bodyPr>
            <a:lstStyle/>
            <a:p>
              <a:r>
                <a:rPr lang="ko-KR" altLang="en-US" sz="1400" dirty="0">
                  <a:solidFill>
                    <a:schemeClr val="bg1"/>
                  </a:solidFill>
                  <a:effectLst/>
                  <a:latin typeface="페이퍼로지 6 SemiBold" pitchFamily="2" charset="-127"/>
                  <a:ea typeface="페이퍼로지 6 SemiBold" pitchFamily="2" charset="-127"/>
                  <a:cs typeface="Pretendard Variable SemiBold" panose="02000003000000020004" pitchFamily="2" charset="-127"/>
                </a:rPr>
                <a:t>아크패시브 </a:t>
              </a:r>
              <a:r>
                <a:rPr lang="en-US" altLang="ko-KR" sz="1400" dirty="0">
                  <a:solidFill>
                    <a:schemeClr val="bg1"/>
                  </a:solidFill>
                  <a:effectLst/>
                  <a:latin typeface="페이퍼로지 6 SemiBold" pitchFamily="2" charset="-127"/>
                  <a:ea typeface="페이퍼로지 6 SemiBold" pitchFamily="2" charset="-127"/>
                  <a:cs typeface="Pretendard Variable SemiBold" panose="02000003000000020004" pitchFamily="2" charset="-127"/>
                </a:rPr>
                <a:t>: </a:t>
              </a:r>
              <a:r>
                <a:rPr lang="ko-KR" altLang="en-US" sz="1400" dirty="0">
                  <a:solidFill>
                    <a:schemeClr val="bg1"/>
                  </a:solidFill>
                  <a:effectLst/>
                  <a:latin typeface="페이퍼로지 6 SemiBold" pitchFamily="2" charset="-127"/>
                  <a:ea typeface="페이퍼로지 6 SemiBold" pitchFamily="2" charset="-127"/>
                  <a:cs typeface="Pretendard Variable SemiBold" panose="02000003000000020004" pitchFamily="2" charset="-127"/>
                </a:rPr>
                <a:t>깨달음</a:t>
              </a:r>
              <a:endParaRPr lang="en-US" altLang="ko-KR" sz="1400" dirty="0">
                <a:solidFill>
                  <a:schemeClr val="bg1"/>
                </a:solidFill>
                <a:effectLst/>
                <a:latin typeface="페이퍼로지 6 SemiBold" pitchFamily="2" charset="-127"/>
                <a:ea typeface="페이퍼로지 6 SemiBold" pitchFamily="2" charset="-127"/>
                <a:cs typeface="Pretendard Variable SemiBold" panose="02000003000000020004" pitchFamily="2" charset="-127"/>
              </a:endParaRPr>
            </a:p>
          </p:txBody>
        </p: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5E1461F3-15A6-39F4-5480-E80E86E39EAA}"/>
                </a:ext>
              </a:extLst>
            </p:cNvPr>
            <p:cNvCxnSpPr>
              <a:cxnSpLocks/>
              <a:stCxn id="23" idx="2"/>
            </p:cNvCxnSpPr>
            <p:nvPr/>
          </p:nvCxnSpPr>
          <p:spPr>
            <a:xfrm>
              <a:off x="2134849" y="5028226"/>
              <a:ext cx="2214550" cy="0"/>
            </a:xfrm>
            <a:prstGeom prst="lin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CAF0AFF0-D604-7F9A-8369-0B109A8598E1}"/>
                </a:ext>
              </a:extLst>
            </p:cNvPr>
            <p:cNvSpPr/>
            <p:nvPr/>
          </p:nvSpPr>
          <p:spPr>
            <a:xfrm>
              <a:off x="1980960" y="4720449"/>
              <a:ext cx="307777" cy="307777"/>
            </a:xfrm>
            <a:prstGeom prst="rect">
              <a:avLst/>
            </a:prstGeom>
            <a:solidFill>
              <a:srgbClr val="BD9C7C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effectLst/>
                  <a:latin typeface="페이퍼로지 9 Black" pitchFamily="2" charset="-127"/>
                  <a:ea typeface="페이퍼로지 9 Black" pitchFamily="2" charset="-127"/>
                </a:rPr>
                <a:t>3</a:t>
              </a:r>
              <a:endParaRPr lang="ko-KR" altLang="en-US" sz="1200" dirty="0">
                <a:solidFill>
                  <a:schemeClr val="bg1"/>
                </a:solidFill>
                <a:effectLst/>
                <a:latin typeface="페이퍼로지 9 Black" pitchFamily="2" charset="-127"/>
                <a:ea typeface="페이퍼로지 9 Black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354682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174235-1AE3-40A1-6C4C-3966542E36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DA38EC5-C582-05A6-FD1D-DCC5D0578C07}"/>
              </a:ext>
            </a:extLst>
          </p:cNvPr>
          <p:cNvSpPr>
            <a:spLocks/>
          </p:cNvSpPr>
          <p:nvPr/>
        </p:nvSpPr>
        <p:spPr>
          <a:xfrm>
            <a:off x="0" y="1769891"/>
            <a:ext cx="1152000" cy="307777"/>
          </a:xfrm>
          <a:prstGeom prst="rect">
            <a:avLst/>
          </a:prstGeom>
          <a:noFill/>
          <a:ln w="9525">
            <a:noFill/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108000" bIns="0" rtlCol="0" anchor="ctr">
            <a:noAutofit/>
          </a:bodyPr>
          <a:lstStyle/>
          <a:p>
            <a:pPr algn="l"/>
            <a:r>
              <a:rPr lang="en-US" altLang="ko-KR" sz="9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- </a:t>
            </a:r>
            <a:r>
              <a:rPr lang="ko-KR" altLang="en-US" sz="9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기획 의도 및 컨셉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BE17D9E-4BB0-C8F9-4521-302DB222C2B0}"/>
              </a:ext>
            </a:extLst>
          </p:cNvPr>
          <p:cNvSpPr>
            <a:spLocks/>
          </p:cNvSpPr>
          <p:nvPr/>
        </p:nvSpPr>
        <p:spPr>
          <a:xfrm>
            <a:off x="0" y="2111790"/>
            <a:ext cx="1152000" cy="307777"/>
          </a:xfrm>
          <a:prstGeom prst="rect">
            <a:avLst/>
          </a:prstGeom>
          <a:noFill/>
          <a:ln w="9525">
            <a:noFill/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108000" bIns="0" rtlCol="0" anchor="ctr">
            <a:noAutofit/>
          </a:bodyPr>
          <a:lstStyle/>
          <a:p>
            <a:r>
              <a:rPr lang="en-US" altLang="ko-KR" sz="900" dirty="0">
                <a:solidFill>
                  <a:srgbClr val="BD9C7C"/>
                </a:solidFill>
                <a:latin typeface="페이퍼로지 5 Medium" pitchFamily="2" charset="-127"/>
                <a:ea typeface="페이퍼로지 5 Medium" pitchFamily="2" charset="-127"/>
              </a:rPr>
              <a:t>- </a:t>
            </a:r>
            <a:r>
              <a:rPr lang="ko-KR" altLang="en-US" sz="900" dirty="0">
                <a:solidFill>
                  <a:srgbClr val="BD9C7C"/>
                </a:solidFill>
                <a:latin typeface="페이퍼로지 5 Medium" pitchFamily="2" charset="-127"/>
                <a:ea typeface="페이퍼로지 5 Medium" pitchFamily="2" charset="-127"/>
              </a:rPr>
              <a:t>클래스 소개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F102010-80E3-4C6B-3025-813D4EF5BBBB}"/>
              </a:ext>
            </a:extLst>
          </p:cNvPr>
          <p:cNvSpPr/>
          <p:nvPr/>
        </p:nvSpPr>
        <p:spPr>
          <a:xfrm>
            <a:off x="1152001" y="0"/>
            <a:ext cx="11040000" cy="52387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Ins="180000" rtlCol="0" anchor="ctr"/>
          <a:lstStyle/>
          <a:p>
            <a:endParaRPr lang="ko-KR" altLang="en-US" b="1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DB9C6C3-C5B9-BF4B-16EE-7A7FD7826ADB}"/>
              </a:ext>
            </a:extLst>
          </p:cNvPr>
          <p:cNvSpPr/>
          <p:nvPr/>
        </p:nvSpPr>
        <p:spPr>
          <a:xfrm>
            <a:off x="1379538" y="0"/>
            <a:ext cx="2331979" cy="5238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ko-KR" altLang="en-US" sz="1600" dirty="0">
                <a:latin typeface="페이퍼로지 6 SemiBold" pitchFamily="2" charset="-127"/>
                <a:ea typeface="페이퍼로지 6 SemiBold" pitchFamily="2" charset="-127"/>
                <a:cs typeface="Pretendard SemiBold" panose="02000703000000020004" pitchFamily="2" charset="-127"/>
              </a:rPr>
              <a:t>기획 의도 및 컨셉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901A2BB9-5041-51F2-59EB-E4D44820DCB3}"/>
              </a:ext>
            </a:extLst>
          </p:cNvPr>
          <p:cNvGrpSpPr/>
          <p:nvPr/>
        </p:nvGrpSpPr>
        <p:grpSpPr>
          <a:xfrm>
            <a:off x="1523341" y="1177162"/>
            <a:ext cx="8800783" cy="744612"/>
            <a:chOff x="1379537" y="1177162"/>
            <a:chExt cx="8800783" cy="744612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65FCC3DC-04E5-9C35-99CC-ADD0915BCC1E}"/>
                </a:ext>
              </a:extLst>
            </p:cNvPr>
            <p:cNvSpPr txBox="1"/>
            <p:nvPr/>
          </p:nvSpPr>
          <p:spPr>
            <a:xfrm>
              <a:off x="1379537" y="1470368"/>
              <a:ext cx="8800783" cy="451406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>
                <a:spcAft>
                  <a:spcPts val="400"/>
                </a:spcAft>
              </a:pPr>
              <a:r>
                <a:rPr lang="ko-KR" altLang="en-US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베거나 찌르는 등 </a:t>
              </a:r>
              <a:r>
                <a:rPr lang="ko-KR" altLang="en-US" sz="1000" dirty="0">
                  <a:effectLst>
                    <a:glow rad="127000">
                      <a:srgbClr val="FAFCBC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날카로운 무기의 사용으로 얻을 수 있는 타격감</a:t>
              </a:r>
              <a:r>
                <a:rPr lang="ko-KR" altLang="en-US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은 주먹으로 때리거나 기를 방출하며 얻는 타격감과는 다른 매력이 있습니다</a:t>
              </a:r>
              <a:r>
                <a:rPr lang="en-US" altLang="ko-KR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>
                <a:spcAft>
                  <a:spcPts val="400"/>
                </a:spcAft>
              </a:pPr>
              <a:r>
                <a:rPr lang="ko-KR" altLang="en-US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따라서</a:t>
              </a:r>
              <a:r>
                <a:rPr lang="en-US" altLang="ko-KR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창술사는 날붙이의 타격감을 줄 수 있는 클래스로 </a:t>
              </a:r>
              <a:r>
                <a:rPr lang="ko-KR" altLang="en-US" sz="1000" dirty="0">
                  <a:effectLst>
                    <a:glow rad="127000">
                      <a:srgbClr val="FAFCBC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기존의 무도가와는 다른 재미를 선사</a:t>
              </a:r>
              <a:r>
                <a:rPr lang="ko-KR" altLang="en-US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합니다</a:t>
              </a:r>
              <a:r>
                <a:rPr lang="en-US" altLang="ko-KR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BDB62372-F71C-917D-846A-C496C1B741D5}"/>
                </a:ext>
              </a:extLst>
            </p:cNvPr>
            <p:cNvGrpSpPr/>
            <p:nvPr/>
          </p:nvGrpSpPr>
          <p:grpSpPr>
            <a:xfrm>
              <a:off x="1379537" y="1177162"/>
              <a:ext cx="3593084" cy="293206"/>
              <a:chOff x="1379537" y="1082772"/>
              <a:chExt cx="3593084" cy="293206"/>
            </a:xfrm>
          </p:grpSpPr>
          <p:sp>
            <p:nvSpPr>
              <p:cNvPr id="48" name="사각형: 둥근 모서리 47">
                <a:extLst>
                  <a:ext uri="{FF2B5EF4-FFF2-40B4-BE49-F238E27FC236}">
                    <a16:creationId xmlns:a16="http://schemas.microsoft.com/office/drawing/2014/main" id="{91056C36-DF43-BDA0-FABC-C551214CF7E9}"/>
                  </a:ext>
                </a:extLst>
              </p:cNvPr>
              <p:cNvSpPr/>
              <p:nvPr/>
            </p:nvSpPr>
            <p:spPr>
              <a:xfrm>
                <a:off x="1379538" y="1082772"/>
                <a:ext cx="3593083" cy="293206"/>
              </a:xfrm>
              <a:prstGeom prst="roundRect">
                <a:avLst>
                  <a:gd name="adj" fmla="val 23216"/>
                </a:avLst>
              </a:prstGeom>
              <a:noFill/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rIns="0" rtlCol="0" anchor="ctr">
                <a:spAutoFit/>
              </a:bodyPr>
              <a:lstStyle/>
              <a:p>
                <a:r>
                  <a:rPr lang="en-US" altLang="ko-KR" sz="1050" dirty="0">
                    <a:solidFill>
                      <a:schemeClr val="tx1"/>
                    </a:solidFill>
                    <a:effectLst/>
                    <a:latin typeface="페이퍼로지 6 SemiBold" pitchFamily="2" charset="-127"/>
                    <a:ea typeface="페이퍼로지 6 SemiBold" pitchFamily="2" charset="-127"/>
                    <a:cs typeface="Pretendard SemiBold" panose="02000703000000020004" pitchFamily="2" charset="-127"/>
                  </a:rPr>
                  <a:t>1. </a:t>
                </a:r>
                <a:r>
                  <a:rPr lang="ko-KR" altLang="en-US" sz="1050" dirty="0">
                    <a:solidFill>
                      <a:schemeClr val="tx1"/>
                    </a:solidFill>
                    <a:effectLst/>
                    <a:latin typeface="페이퍼로지 6 SemiBold" pitchFamily="2" charset="-127"/>
                    <a:ea typeface="페이퍼로지 6 SemiBold" pitchFamily="2" charset="-127"/>
                    <a:cs typeface="Pretendard SemiBold" panose="02000703000000020004" pitchFamily="2" charset="-127"/>
                  </a:rPr>
                  <a:t>무도가 클래스 중에서 유일하게 날붙이를 무기로 사용하는 클래스</a:t>
                </a:r>
              </a:p>
            </p:txBody>
          </p:sp>
          <p:cxnSp>
            <p:nvCxnSpPr>
              <p:cNvPr id="11" name="직선 연결선 10">
                <a:extLst>
                  <a:ext uri="{FF2B5EF4-FFF2-40B4-BE49-F238E27FC236}">
                    <a16:creationId xmlns:a16="http://schemas.microsoft.com/office/drawing/2014/main" id="{67357722-DFF6-B9FD-DB5F-90D63E1F9E6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79537" y="1322767"/>
                <a:ext cx="3549385" cy="0"/>
              </a:xfrm>
              <a:prstGeom prst="line">
                <a:avLst/>
              </a:prstGeom>
              <a:ln w="952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D07F46DC-5D06-D0E0-C209-02BFF8870C73}"/>
              </a:ext>
            </a:extLst>
          </p:cNvPr>
          <p:cNvGrpSpPr/>
          <p:nvPr/>
        </p:nvGrpSpPr>
        <p:grpSpPr>
          <a:xfrm>
            <a:off x="1523341" y="2047863"/>
            <a:ext cx="8019643" cy="744612"/>
            <a:chOff x="1379537" y="2067692"/>
            <a:chExt cx="8019643" cy="74461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D664FE8-22AB-1A62-B1F0-0403F094BB6E}"/>
                </a:ext>
              </a:extLst>
            </p:cNvPr>
            <p:cNvSpPr txBox="1"/>
            <p:nvPr/>
          </p:nvSpPr>
          <p:spPr>
            <a:xfrm>
              <a:off x="1379537" y="2360898"/>
              <a:ext cx="8019643" cy="451406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>
                <a:spcAft>
                  <a:spcPts val="400"/>
                </a:spcAft>
              </a:pPr>
              <a:r>
                <a:rPr lang="ko-KR" altLang="en-US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무술은 인간의 신체를 사용하여 효율적인 힘의 전달</a:t>
              </a:r>
              <a:r>
                <a:rPr lang="en-US" altLang="ko-KR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내면과 외면의 성장 등을 목표로 수련하는 기술입니다</a:t>
              </a:r>
              <a:r>
                <a:rPr lang="en-US" altLang="ko-KR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 </a:t>
              </a:r>
              <a:r>
                <a:rPr lang="ko-KR" altLang="en-US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즉</a:t>
              </a:r>
              <a:r>
                <a:rPr lang="en-US" altLang="ko-KR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무도가의 스킬은 무술 액션이 바탕이 되어야 합니다</a:t>
              </a:r>
              <a:r>
                <a:rPr lang="en-US" altLang="ko-KR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>
                <a:spcAft>
                  <a:spcPts val="400"/>
                </a:spcAft>
              </a:pPr>
              <a:r>
                <a:rPr lang="ko-KR" altLang="en-US" sz="1000" dirty="0">
                  <a:effectLst>
                    <a:glow rad="127000">
                      <a:srgbClr val="FAFCBC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무술 액션</a:t>
              </a:r>
              <a:r>
                <a:rPr lang="ko-KR" altLang="en-US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은 </a:t>
              </a:r>
              <a:r>
                <a:rPr lang="ko-KR" altLang="en-US" sz="1000" dirty="0">
                  <a:effectLst>
                    <a:glow rad="127000">
                      <a:srgbClr val="FAFCBC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인간의 신체로 행할 수 있는 동작</a:t>
              </a:r>
              <a:r>
                <a:rPr lang="ko-KR" altLang="en-US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이어야 하며</a:t>
              </a:r>
              <a:r>
                <a:rPr lang="en-US" altLang="ko-KR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000" dirty="0">
                  <a:effectLst>
                    <a:glow rad="127000">
                      <a:srgbClr val="FAFCBC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힘을 이끌어내는 과정</a:t>
              </a:r>
              <a:r>
                <a:rPr lang="ko-KR" altLang="en-US" sz="1000" dirty="0"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이</a:t>
              </a:r>
              <a:r>
                <a:rPr lang="en-US" altLang="ko-KR" sz="1000" dirty="0"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1000" dirty="0"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잘 드러날수록 </a:t>
              </a:r>
              <a:r>
                <a:rPr lang="ko-KR" altLang="en-US" sz="1000" dirty="0">
                  <a:effectLst>
                    <a:glow rad="127000">
                      <a:srgbClr val="FAFCBC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설득력 있고 멋있는 액션</a:t>
              </a:r>
              <a:r>
                <a:rPr lang="ko-KR" altLang="en-US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이 될 것입니다</a:t>
              </a:r>
              <a:r>
                <a:rPr lang="en-US" altLang="ko-KR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0AB7CDE0-2201-20A9-52EA-2B4C7D54DDFE}"/>
                </a:ext>
              </a:extLst>
            </p:cNvPr>
            <p:cNvGrpSpPr/>
            <p:nvPr/>
          </p:nvGrpSpPr>
          <p:grpSpPr>
            <a:xfrm>
              <a:off x="1379538" y="2067692"/>
              <a:ext cx="3233775" cy="293206"/>
              <a:chOff x="1379538" y="2067692"/>
              <a:chExt cx="3233775" cy="293206"/>
            </a:xfrm>
          </p:grpSpPr>
          <p:sp>
            <p:nvSpPr>
              <p:cNvPr id="9" name="사각형: 둥근 모서리 8">
                <a:extLst>
                  <a:ext uri="{FF2B5EF4-FFF2-40B4-BE49-F238E27FC236}">
                    <a16:creationId xmlns:a16="http://schemas.microsoft.com/office/drawing/2014/main" id="{8348C567-40AD-B96A-EAF6-3C038E5C9829}"/>
                  </a:ext>
                </a:extLst>
              </p:cNvPr>
              <p:cNvSpPr/>
              <p:nvPr/>
            </p:nvSpPr>
            <p:spPr>
              <a:xfrm>
                <a:off x="1379538" y="2067692"/>
                <a:ext cx="3233775" cy="293206"/>
              </a:xfrm>
              <a:prstGeom prst="roundRect">
                <a:avLst>
                  <a:gd name="adj" fmla="val 23216"/>
                </a:avLst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rIns="0" rtlCol="0" anchor="ctr">
                <a:spAutoFit/>
              </a:bodyPr>
              <a:lstStyle/>
              <a:p>
                <a:r>
                  <a:rPr lang="en-US" altLang="ko-KR" sz="1050" dirty="0">
                    <a:solidFill>
                      <a:schemeClr val="tx1"/>
                    </a:solidFill>
                    <a:effectLst/>
                    <a:latin typeface="페이퍼로지 6 SemiBold" pitchFamily="2" charset="-127"/>
                    <a:ea typeface="페이퍼로지 6 SemiBold" pitchFamily="2" charset="-127"/>
                    <a:cs typeface="Pretendard SemiBold" panose="02000703000000020004" pitchFamily="2" charset="-127"/>
                  </a:rPr>
                  <a:t>2. </a:t>
                </a:r>
                <a:r>
                  <a:rPr lang="ko-KR" altLang="en-US" sz="1050" dirty="0">
                    <a:solidFill>
                      <a:schemeClr val="tx1"/>
                    </a:solidFill>
                    <a:effectLst/>
                    <a:latin typeface="페이퍼로지 6 SemiBold" pitchFamily="2" charset="-127"/>
                    <a:ea typeface="페이퍼로지 6 SemiBold" pitchFamily="2" charset="-127"/>
                    <a:cs typeface="Pretendard SemiBold" panose="02000703000000020004" pitchFamily="2" charset="-127"/>
                  </a:rPr>
                  <a:t>사실적인 동작을 바탕으로 무술 액션의 멋을 살리는 클래스</a:t>
                </a:r>
              </a:p>
            </p:txBody>
          </p:sp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id="{F16E375C-F7F1-E391-21F4-E12E1548C56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79538" y="2304000"/>
                <a:ext cx="3214353" cy="0"/>
              </a:xfrm>
              <a:prstGeom prst="line">
                <a:avLst/>
              </a:prstGeom>
              <a:ln w="952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AE951B54-89FA-2508-2CE3-2DD8691A77C3}"/>
              </a:ext>
            </a:extLst>
          </p:cNvPr>
          <p:cNvGrpSpPr/>
          <p:nvPr/>
        </p:nvGrpSpPr>
        <p:grpSpPr>
          <a:xfrm>
            <a:off x="1523340" y="2918563"/>
            <a:ext cx="7813699" cy="744612"/>
            <a:chOff x="1523340" y="3064321"/>
            <a:chExt cx="7813699" cy="744612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7C44339-E151-BE3D-76D2-7568B6356FA4}"/>
                </a:ext>
              </a:extLst>
            </p:cNvPr>
            <p:cNvSpPr txBox="1"/>
            <p:nvPr/>
          </p:nvSpPr>
          <p:spPr>
            <a:xfrm>
              <a:off x="1523340" y="3357527"/>
              <a:ext cx="7813699" cy="451406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>
                <a:spcAft>
                  <a:spcPts val="400"/>
                </a:spcAft>
              </a:pPr>
              <a:r>
                <a:rPr lang="ko-KR" altLang="en-US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스킬의 구성</a:t>
              </a:r>
              <a:r>
                <a:rPr lang="en-US" altLang="ko-KR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아이덴티티 등으로 </a:t>
              </a:r>
              <a:r>
                <a:rPr lang="ko-KR" altLang="en-US" sz="1000" dirty="0">
                  <a:effectLst>
                    <a:glow rad="127000">
                      <a:srgbClr val="FAFCBC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빠르고 유연한 대처가 가능하면서도 </a:t>
              </a:r>
              <a:r>
                <a:rPr lang="ko-KR" altLang="en-US" sz="1000" dirty="0" err="1">
                  <a:effectLst>
                    <a:glow rad="127000">
                      <a:srgbClr val="FAFCBC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딜링</a:t>
              </a:r>
              <a:r>
                <a:rPr lang="ko-KR" altLang="en-US" sz="1000" dirty="0">
                  <a:effectLst>
                    <a:glow rad="127000">
                      <a:srgbClr val="FAFCBC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능력은 뒤처지지 않는 육각형 클래스</a:t>
              </a:r>
              <a:r>
                <a:rPr lang="ko-KR" altLang="en-US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로 설계합니다</a:t>
              </a:r>
              <a:r>
                <a:rPr lang="en-US" altLang="ko-KR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>
                <a:spcAft>
                  <a:spcPts val="400"/>
                </a:spcAft>
              </a:pPr>
              <a:r>
                <a:rPr lang="ko-KR" altLang="en-US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창술사는 </a:t>
              </a:r>
              <a:r>
                <a:rPr lang="ko-KR" altLang="en-US" sz="1000" dirty="0" err="1">
                  <a:effectLst>
                    <a:glow rad="127000">
                      <a:srgbClr val="FAFCBC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유틸성과</a:t>
              </a:r>
              <a:r>
                <a:rPr lang="ko-KR" altLang="en-US" sz="1000" dirty="0">
                  <a:effectLst>
                    <a:glow rad="127000">
                      <a:srgbClr val="FAFCBC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피해량 두 마리 토끼를 잡고 싶은 유저들에게 최고의 선택</a:t>
              </a:r>
              <a:r>
                <a:rPr lang="ko-KR" altLang="en-US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이 될 것입니다</a:t>
              </a:r>
              <a:r>
                <a:rPr lang="en-US" altLang="ko-KR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B552526E-577D-C360-E778-ACF813E5BB61}"/>
                </a:ext>
              </a:extLst>
            </p:cNvPr>
            <p:cNvGrpSpPr/>
            <p:nvPr/>
          </p:nvGrpSpPr>
          <p:grpSpPr>
            <a:xfrm>
              <a:off x="1523341" y="3064321"/>
              <a:ext cx="2965103" cy="293206"/>
              <a:chOff x="1379538" y="2067692"/>
              <a:chExt cx="2965103" cy="293206"/>
            </a:xfrm>
          </p:grpSpPr>
          <p:sp>
            <p:nvSpPr>
              <p:cNvPr id="27" name="사각형: 둥근 모서리 26">
                <a:extLst>
                  <a:ext uri="{FF2B5EF4-FFF2-40B4-BE49-F238E27FC236}">
                    <a16:creationId xmlns:a16="http://schemas.microsoft.com/office/drawing/2014/main" id="{832B1C5D-F601-8C36-C299-BB0F9A586E0A}"/>
                  </a:ext>
                </a:extLst>
              </p:cNvPr>
              <p:cNvSpPr/>
              <p:nvPr/>
            </p:nvSpPr>
            <p:spPr>
              <a:xfrm>
                <a:off x="1379538" y="2067692"/>
                <a:ext cx="2965103" cy="293206"/>
              </a:xfrm>
              <a:prstGeom prst="roundRect">
                <a:avLst>
                  <a:gd name="adj" fmla="val 23216"/>
                </a:avLst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rIns="0" rtlCol="0" anchor="ctr">
                <a:spAutoFit/>
              </a:bodyPr>
              <a:lstStyle/>
              <a:p>
                <a:r>
                  <a:rPr lang="en-US" altLang="ko-KR" sz="1050" dirty="0">
                    <a:solidFill>
                      <a:schemeClr val="tx1"/>
                    </a:solidFill>
                    <a:effectLst/>
                    <a:latin typeface="페이퍼로지 6 SemiBold" pitchFamily="2" charset="-127"/>
                    <a:ea typeface="페이퍼로지 6 SemiBold" pitchFamily="2" charset="-127"/>
                    <a:cs typeface="Pretendard SemiBold" panose="02000703000000020004" pitchFamily="2" charset="-127"/>
                  </a:rPr>
                  <a:t>3. </a:t>
                </a:r>
                <a:r>
                  <a:rPr lang="ko-KR" altLang="en-US" sz="1050" dirty="0">
                    <a:solidFill>
                      <a:schemeClr val="tx1"/>
                    </a:solidFill>
                    <a:effectLst/>
                    <a:latin typeface="페이퍼로지 6 SemiBold" pitchFamily="2" charset="-127"/>
                    <a:ea typeface="페이퍼로지 6 SemiBold" pitchFamily="2" charset="-127"/>
                    <a:cs typeface="Pretendard SemiBold" panose="02000703000000020004" pitchFamily="2" charset="-127"/>
                  </a:rPr>
                  <a:t>다양한 상황에서 유연한 대처가 가능한 육각형 클래스</a:t>
                </a:r>
              </a:p>
            </p:txBody>
          </p:sp>
          <p:cxnSp>
            <p:nvCxnSpPr>
              <p:cNvPr id="28" name="직선 연결선 27">
                <a:extLst>
                  <a:ext uri="{FF2B5EF4-FFF2-40B4-BE49-F238E27FC236}">
                    <a16:creationId xmlns:a16="http://schemas.microsoft.com/office/drawing/2014/main" id="{C0404F4D-3BF4-28DC-608F-14E6926D93A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79538" y="2304000"/>
                <a:ext cx="2965103" cy="0"/>
              </a:xfrm>
              <a:prstGeom prst="line">
                <a:avLst/>
              </a:prstGeom>
              <a:ln w="952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FEB9A197-5101-9061-2269-8AC2CE3F24A8}"/>
              </a:ext>
            </a:extLst>
          </p:cNvPr>
          <p:cNvSpPr txBox="1"/>
          <p:nvPr/>
        </p:nvSpPr>
        <p:spPr>
          <a:xfrm>
            <a:off x="1379538" y="758313"/>
            <a:ext cx="814995" cy="263791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bg1"/>
            </a:solidFill>
          </a:ln>
          <a:effectLst>
            <a:outerShdw blurRad="50800" dist="25400" dir="2700000" algn="tl" rotWithShape="0">
              <a:schemeClr val="tx1">
                <a:alpha val="40000"/>
              </a:schemeClr>
            </a:outerShdw>
          </a:effectLst>
        </p:spPr>
        <p:txBody>
          <a:bodyPr wrap="none" lIns="144000" tIns="46800" rIns="144000" bIns="46800" rtlCol="0" anchor="ctr" anchorCtr="0">
            <a:spAutoFit/>
          </a:bodyPr>
          <a:lstStyle/>
          <a:p>
            <a:r>
              <a:rPr lang="ko-KR" altLang="en-US" sz="1100" b="1" dirty="0">
                <a:solidFill>
                  <a:schemeClr val="bg1"/>
                </a:solidFill>
                <a:latin typeface="페이퍼로지 6 SemiBold" pitchFamily="2" charset="-127"/>
                <a:ea typeface="페이퍼로지 6 SemiBold" pitchFamily="2" charset="-127"/>
                <a:cs typeface="Pretendard SemiBold" panose="02000703000000020004" pitchFamily="2" charset="-127"/>
              </a:rPr>
              <a:t>기획 의도</a:t>
            </a:r>
            <a:endParaRPr lang="en-US" altLang="ko-KR" sz="1100" b="1" dirty="0">
              <a:solidFill>
                <a:schemeClr val="bg1"/>
              </a:solidFill>
              <a:latin typeface="페이퍼로지 6 SemiBold" pitchFamily="2" charset="-127"/>
              <a:ea typeface="페이퍼로지 6 SemiBold" pitchFamily="2" charset="-127"/>
              <a:cs typeface="Pretendard SemiBold" panose="02000703000000020004" pitchFamily="2" charset="-127"/>
            </a:endParaRP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F52A9780-147E-4D6D-A3E0-77D27E7EB682}"/>
              </a:ext>
            </a:extLst>
          </p:cNvPr>
          <p:cNvGrpSpPr/>
          <p:nvPr/>
        </p:nvGrpSpPr>
        <p:grpSpPr>
          <a:xfrm>
            <a:off x="1379537" y="4444330"/>
            <a:ext cx="4513483" cy="2153120"/>
            <a:chOff x="1379537" y="4444330"/>
            <a:chExt cx="4513483" cy="2153120"/>
          </a:xfrm>
        </p:grpSpPr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102626B5-E7D2-C264-B908-60536A1AAA6C}"/>
                </a:ext>
              </a:extLst>
            </p:cNvPr>
            <p:cNvGrpSpPr/>
            <p:nvPr/>
          </p:nvGrpSpPr>
          <p:grpSpPr>
            <a:xfrm>
              <a:off x="1379537" y="4444330"/>
              <a:ext cx="2502721" cy="2153120"/>
              <a:chOff x="1379537" y="4444330"/>
              <a:chExt cx="2502721" cy="2153120"/>
            </a:xfrm>
          </p:grpSpPr>
          <p:pic>
            <p:nvPicPr>
              <p:cNvPr id="12" name="그림 11" descr="만화 영화, 가상의 캐릭터, 무기, 소설이(가) 표시된 사진&#10;&#10;AI가 생성한 콘텐츠는 부정확할 수 있습니다.">
                <a:extLst>
                  <a:ext uri="{FF2B5EF4-FFF2-40B4-BE49-F238E27FC236}">
                    <a16:creationId xmlns:a16="http://schemas.microsoft.com/office/drawing/2014/main" id="{3DEC390A-2327-F3F7-C8C2-C8958D4BB9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953"/>
              <a:stretch/>
            </p:blipFill>
            <p:spPr>
              <a:xfrm>
                <a:off x="1379537" y="4444330"/>
                <a:ext cx="2502721" cy="2153120"/>
              </a:xfrm>
              <a:prstGeom prst="rect">
                <a:avLst/>
              </a:prstGeom>
            </p:spPr>
          </p:pic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6F512E5E-539A-729C-86BB-D19D517369B4}"/>
                  </a:ext>
                </a:extLst>
              </p:cNvPr>
              <p:cNvSpPr txBox="1"/>
              <p:nvPr/>
            </p:nvSpPr>
            <p:spPr>
              <a:xfrm>
                <a:off x="2317964" y="6426830"/>
                <a:ext cx="647613" cy="1384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>
                  <a:spcAft>
                    <a:spcPts val="400"/>
                  </a:spcAft>
                </a:pPr>
                <a:r>
                  <a:rPr lang="en-US" altLang="ko-KR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effectLst/>
                    <a:highlight>
                      <a:srgbClr val="FDFEDE"/>
                    </a:highligh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[ </a:t>
                </a:r>
                <a:r>
                  <a:rPr lang="ko-KR" altLang="en-US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effectLst/>
                    <a:highlight>
                      <a:srgbClr val="FDFEDE"/>
                    </a:highligh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컨셉 예시 </a:t>
                </a:r>
                <a:r>
                  <a:rPr lang="en-US" altLang="ko-KR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effectLst/>
                    <a:highlight>
                      <a:srgbClr val="FDFEDE"/>
                    </a:highligh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1 ]</a:t>
                </a:r>
              </a:p>
            </p:txBody>
          </p:sp>
        </p:grpSp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F17F3976-7E2D-7207-396B-A08533AFC042}"/>
                </a:ext>
              </a:extLst>
            </p:cNvPr>
            <p:cNvGrpSpPr/>
            <p:nvPr/>
          </p:nvGrpSpPr>
          <p:grpSpPr>
            <a:xfrm>
              <a:off x="4339829" y="4483330"/>
              <a:ext cx="1553191" cy="2081999"/>
              <a:chOff x="4488444" y="4483330"/>
              <a:chExt cx="1553191" cy="2081999"/>
            </a:xfrm>
          </p:grpSpPr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CCFFA6BA-02AC-5FED-01A7-D62999C37D2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542" t="18577" b="10992"/>
              <a:stretch/>
            </p:blipFill>
            <p:spPr bwMode="auto">
              <a:xfrm>
                <a:off x="4488444" y="4483330"/>
                <a:ext cx="1553191" cy="20819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1EA52E0-380A-A85E-5E94-9CE11FC4DD12}"/>
                  </a:ext>
                </a:extLst>
              </p:cNvPr>
              <p:cNvSpPr txBox="1"/>
              <p:nvPr/>
            </p:nvSpPr>
            <p:spPr>
              <a:xfrm>
                <a:off x="4551224" y="6426830"/>
                <a:ext cx="665247" cy="1384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>
                  <a:spcAft>
                    <a:spcPts val="400"/>
                  </a:spcAft>
                </a:pPr>
                <a:r>
                  <a:rPr lang="en-US" altLang="ko-KR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effectLst/>
                    <a:highlight>
                      <a:srgbClr val="FDFEDE"/>
                    </a:highligh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[ </a:t>
                </a:r>
                <a:r>
                  <a:rPr lang="ko-KR" altLang="en-US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effectLst/>
                    <a:highlight>
                      <a:srgbClr val="FDFEDE"/>
                    </a:highligh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컨셉 예시 </a:t>
                </a:r>
                <a:r>
                  <a:rPr lang="en-US" altLang="ko-KR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effectLst/>
                    <a:highlight>
                      <a:srgbClr val="FDFEDE"/>
                    </a:highligh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2 ]</a:t>
                </a:r>
              </a:p>
            </p:txBody>
          </p:sp>
        </p:grp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992B94F1-638F-4ED6-9001-D0FD052EB6D2}"/>
              </a:ext>
            </a:extLst>
          </p:cNvPr>
          <p:cNvGrpSpPr/>
          <p:nvPr/>
        </p:nvGrpSpPr>
        <p:grpSpPr>
          <a:xfrm>
            <a:off x="1379538" y="4127277"/>
            <a:ext cx="3328129" cy="263791"/>
            <a:chOff x="1379538" y="4127277"/>
            <a:chExt cx="3328129" cy="263791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8318B1E-BC61-5F58-A442-5F1FCF6CC8B6}"/>
                </a:ext>
              </a:extLst>
            </p:cNvPr>
            <p:cNvSpPr txBox="1"/>
            <p:nvPr/>
          </p:nvSpPr>
          <p:spPr>
            <a:xfrm>
              <a:off x="1379538" y="4127277"/>
              <a:ext cx="938426" cy="263791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12700">
              <a:solidFill>
                <a:schemeClr val="bg1"/>
              </a:solidFill>
            </a:ln>
            <a:effectLst>
              <a:outerShdw blurRad="50800" dist="25400" dir="2700000" algn="tl" rotWithShape="0">
                <a:schemeClr val="tx1">
                  <a:alpha val="40000"/>
                </a:schemeClr>
              </a:outerShdw>
            </a:effectLst>
          </p:spPr>
          <p:txBody>
            <a:bodyPr wrap="none" lIns="144000" tIns="46800" rIns="144000" bIns="46800" rtlCol="0" anchor="ctr" anchorCtr="0">
              <a:spAutoFit/>
            </a:bodyPr>
            <a:lstStyle/>
            <a:p>
              <a:r>
                <a:rPr lang="ko-KR" altLang="en-US" sz="1100" b="1" dirty="0">
                  <a:solidFill>
                    <a:schemeClr val="bg1"/>
                  </a:solidFill>
                  <a:latin typeface="페이퍼로지 6 SemiBold" pitchFamily="2" charset="-127"/>
                  <a:ea typeface="페이퍼로지 6 SemiBold" pitchFamily="2" charset="-127"/>
                  <a:cs typeface="Pretendard SemiBold" panose="02000703000000020004" pitchFamily="2" charset="-127"/>
                </a:rPr>
                <a:t>클래스 컨셉</a:t>
              </a:r>
              <a:endParaRPr lang="en-US" altLang="ko-KR" sz="1100" b="1" dirty="0">
                <a:solidFill>
                  <a:schemeClr val="bg1"/>
                </a:solidFill>
                <a:latin typeface="페이퍼로지 6 SemiBold" pitchFamily="2" charset="-127"/>
                <a:ea typeface="페이퍼로지 6 SemiBold" pitchFamily="2" charset="-127"/>
                <a:cs typeface="Pretendard SemiBold" panose="02000703000000020004" pitchFamily="2" charset="-127"/>
              </a:endParaRPr>
            </a:p>
          </p:txBody>
        </p: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E1AA1E77-9FC5-B17D-B2F8-80F1158A09D0}"/>
                </a:ext>
              </a:extLst>
            </p:cNvPr>
            <p:cNvGrpSpPr/>
            <p:nvPr/>
          </p:nvGrpSpPr>
          <p:grpSpPr>
            <a:xfrm>
              <a:off x="2445829" y="4140525"/>
              <a:ext cx="2261838" cy="250543"/>
              <a:chOff x="2445829" y="4140525"/>
              <a:chExt cx="2261838" cy="250543"/>
            </a:xfrm>
          </p:grpSpPr>
          <p:cxnSp>
            <p:nvCxnSpPr>
              <p:cNvPr id="34" name="직선 연결선 33">
                <a:extLst>
                  <a:ext uri="{FF2B5EF4-FFF2-40B4-BE49-F238E27FC236}">
                    <a16:creationId xmlns:a16="http://schemas.microsoft.com/office/drawing/2014/main" id="{9379C1C7-8ABA-C271-6CA6-F4ED63AE7BF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45829" y="4391068"/>
                <a:ext cx="2243011" cy="0"/>
              </a:xfrm>
              <a:prstGeom prst="line">
                <a:avLst/>
              </a:prstGeom>
              <a:ln w="1270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50000">
                      <a:srgbClr val="7F7F7F">
                        <a:alpha val="50000"/>
                      </a:srgbClr>
                    </a:gs>
                    <a:gs pos="16000">
                      <a:schemeClr val="bg1">
                        <a:lumMod val="50000"/>
                        <a:alpha val="70000"/>
                      </a:schemeClr>
                    </a:gs>
                    <a:gs pos="74000">
                      <a:schemeClr val="bg1">
                        <a:lumMod val="50000"/>
                        <a:alpha val="30000"/>
                      </a:schemeClr>
                    </a:gs>
                    <a:gs pos="100000">
                      <a:schemeClr val="bg1">
                        <a:lumMod val="50000"/>
                        <a:alpha val="0"/>
                      </a:schemeClr>
                    </a:gs>
                  </a:gsLst>
                  <a:lin ang="0" scaled="1"/>
                  <a:tileRect/>
                </a:gra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323F4825-6438-F8B4-5B8A-7FADD9F0E689}"/>
                  </a:ext>
                </a:extLst>
              </p:cNvPr>
              <p:cNvGrpSpPr/>
              <p:nvPr/>
            </p:nvGrpSpPr>
            <p:grpSpPr>
              <a:xfrm>
                <a:off x="2445829" y="4140525"/>
                <a:ext cx="2261838" cy="246221"/>
                <a:chOff x="2445829" y="4140525"/>
                <a:chExt cx="2261838" cy="246221"/>
              </a:xfrm>
            </p:grpSpPr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5A609223-0E59-7C53-727A-981D0EA9E13D}"/>
                    </a:ext>
                  </a:extLst>
                </p:cNvPr>
                <p:cNvSpPr txBox="1"/>
                <p:nvPr/>
              </p:nvSpPr>
              <p:spPr>
                <a:xfrm>
                  <a:off x="2445829" y="4140525"/>
                  <a:ext cx="2261838" cy="246221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r>
                    <a:rPr lang="ko-KR" altLang="en-US" sz="1000" dirty="0">
                      <a:ln w="4445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ln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창을 다양하게 활용하며 전장을 꿰뚫는 무도가</a:t>
                  </a:r>
                  <a:endParaRPr lang="en-US" altLang="ko-KR" sz="1000" dirty="0">
                    <a:ln w="4445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B98A2E39-E49E-7F03-C8AA-A0363CCE2FD2}"/>
                    </a:ext>
                  </a:extLst>
                </p:cNvPr>
                <p:cNvSpPr txBox="1"/>
                <p:nvPr/>
              </p:nvSpPr>
              <p:spPr>
                <a:xfrm>
                  <a:off x="2445829" y="4140525"/>
                  <a:ext cx="2261838" cy="246221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r>
                    <a:rPr lang="ko-KR" altLang="en-US" sz="1000" dirty="0">
                      <a:solidFill>
                        <a:schemeClr val="bg1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창을 다양하게 활용하며 전장을 꿰뚫는 무도가</a:t>
                  </a:r>
                  <a:endParaRPr lang="en-US" altLang="ko-KR" sz="1000" dirty="0">
                    <a:solidFill>
                      <a:schemeClr val="bg1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5468872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10E0E8-5F20-1BF3-3B6F-E08560994D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27C2897C-9D25-6867-11F5-2F0D8845FDDC}"/>
              </a:ext>
            </a:extLst>
          </p:cNvPr>
          <p:cNvSpPr/>
          <p:nvPr/>
        </p:nvSpPr>
        <p:spPr>
          <a:xfrm>
            <a:off x="1152001" y="0"/>
            <a:ext cx="11040000" cy="52387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Ins="180000" rtlCol="0" anchor="ctr"/>
          <a:lstStyle/>
          <a:p>
            <a:endParaRPr lang="ko-KR" altLang="en-US" b="1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B70E07C-51A9-DE2E-BDBD-4F95C381E7CE}"/>
              </a:ext>
            </a:extLst>
          </p:cNvPr>
          <p:cNvSpPr>
            <a:spLocks/>
          </p:cNvSpPr>
          <p:nvPr/>
        </p:nvSpPr>
        <p:spPr>
          <a:xfrm>
            <a:off x="0" y="1769891"/>
            <a:ext cx="1152000" cy="307777"/>
          </a:xfrm>
          <a:prstGeom prst="rect">
            <a:avLst/>
          </a:prstGeom>
          <a:noFill/>
          <a:ln w="9525">
            <a:noFill/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108000" bIns="0" rtlCol="0" anchor="ctr">
            <a:noAutofit/>
          </a:bodyPr>
          <a:lstStyle/>
          <a:p>
            <a:r>
              <a:rPr lang="en-US" altLang="ko-KR" sz="900" dirty="0">
                <a:solidFill>
                  <a:srgbClr val="BD9C7C"/>
                </a:solidFill>
                <a:latin typeface="페이퍼로지 5 Medium" pitchFamily="2" charset="-127"/>
                <a:ea typeface="페이퍼로지 5 Medium" pitchFamily="2" charset="-127"/>
              </a:rPr>
              <a:t>- </a:t>
            </a:r>
            <a:r>
              <a:rPr lang="ko-KR" altLang="en-US" sz="900" dirty="0">
                <a:solidFill>
                  <a:srgbClr val="BD9C7C"/>
                </a:solidFill>
                <a:latin typeface="페이퍼로지 5 Medium" pitchFamily="2" charset="-127"/>
                <a:ea typeface="페이퍼로지 5 Medium" pitchFamily="2" charset="-127"/>
              </a:rPr>
              <a:t>기획 의도 및 컨셉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0CDACDF-6098-0F1B-354B-AD57A445E613}"/>
              </a:ext>
            </a:extLst>
          </p:cNvPr>
          <p:cNvSpPr>
            <a:spLocks/>
          </p:cNvSpPr>
          <p:nvPr/>
        </p:nvSpPr>
        <p:spPr>
          <a:xfrm>
            <a:off x="0" y="2111790"/>
            <a:ext cx="1152000" cy="307777"/>
          </a:xfrm>
          <a:prstGeom prst="rect">
            <a:avLst/>
          </a:prstGeom>
          <a:noFill/>
          <a:ln w="9525">
            <a:noFill/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108000" bIns="0" rtlCol="0" anchor="ctr">
            <a:noAutofit/>
          </a:bodyPr>
          <a:lstStyle/>
          <a:p>
            <a:r>
              <a:rPr lang="en-US" altLang="ko-KR" sz="9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- </a:t>
            </a:r>
            <a:r>
              <a:rPr lang="ko-KR" altLang="en-US" sz="9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클래스 소개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0F93BB5-44C8-71A3-5814-F4EE0C0574DF}"/>
              </a:ext>
            </a:extLst>
          </p:cNvPr>
          <p:cNvSpPr/>
          <p:nvPr/>
        </p:nvSpPr>
        <p:spPr>
          <a:xfrm>
            <a:off x="1379538" y="0"/>
            <a:ext cx="2331979" cy="5238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ko-KR" altLang="en-US" sz="1600" dirty="0">
                <a:latin typeface="페이퍼로지 6 SemiBold" pitchFamily="2" charset="-127"/>
                <a:ea typeface="페이퍼로지 6 SemiBold" pitchFamily="2" charset="-127"/>
                <a:cs typeface="Pretendard SemiBold" panose="02000703000000020004" pitchFamily="2" charset="-127"/>
              </a:rPr>
              <a:t>클래스 소개</a:t>
            </a:r>
          </a:p>
        </p:txBody>
      </p:sp>
      <p:graphicFrame>
        <p:nvGraphicFramePr>
          <p:cNvPr id="41" name="표 40">
            <a:extLst>
              <a:ext uri="{FF2B5EF4-FFF2-40B4-BE49-F238E27FC236}">
                <a16:creationId xmlns:a16="http://schemas.microsoft.com/office/drawing/2014/main" id="{3E1EA1BC-67BA-0147-53D7-32DE530103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1930263"/>
              </p:ext>
            </p:extLst>
          </p:nvPr>
        </p:nvGraphicFramePr>
        <p:xfrm>
          <a:off x="1379538" y="1212712"/>
          <a:ext cx="5600382" cy="432000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027996">
                  <a:extLst>
                    <a:ext uri="{9D8B030D-6E8A-4147-A177-3AD203B41FA5}">
                      <a16:colId xmlns:a16="http://schemas.microsoft.com/office/drawing/2014/main" val="4088295047"/>
                    </a:ext>
                  </a:extLst>
                </a:gridCol>
                <a:gridCol w="673448">
                  <a:extLst>
                    <a:ext uri="{9D8B030D-6E8A-4147-A177-3AD203B41FA5}">
                      <a16:colId xmlns:a16="http://schemas.microsoft.com/office/drawing/2014/main" val="1096947331"/>
                    </a:ext>
                  </a:extLst>
                </a:gridCol>
                <a:gridCol w="1502593">
                  <a:extLst>
                    <a:ext uri="{9D8B030D-6E8A-4147-A177-3AD203B41FA5}">
                      <a16:colId xmlns:a16="http://schemas.microsoft.com/office/drawing/2014/main" val="1700617532"/>
                    </a:ext>
                  </a:extLst>
                </a:gridCol>
                <a:gridCol w="810228">
                  <a:extLst>
                    <a:ext uri="{9D8B030D-6E8A-4147-A177-3AD203B41FA5}">
                      <a16:colId xmlns:a16="http://schemas.microsoft.com/office/drawing/2014/main" val="1183342592"/>
                    </a:ext>
                  </a:extLst>
                </a:gridCol>
                <a:gridCol w="1586117">
                  <a:extLst>
                    <a:ext uri="{9D8B030D-6E8A-4147-A177-3AD203B41FA5}">
                      <a16:colId xmlns:a16="http://schemas.microsoft.com/office/drawing/2014/main" val="752221903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클래스명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창술사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(Lance Master)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클래스</a:t>
                      </a:r>
                      <a:endParaRPr lang="en-US" altLang="ko-KR" sz="1000" b="0"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마크</a:t>
                      </a:r>
                      <a:endParaRPr lang="en-US" altLang="ko-KR" sz="1000" b="0"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endParaRPr lang="en-US" altLang="ko-KR" sz="1200" b="0" dirty="0">
                        <a:solidFill>
                          <a:schemeClr val="tx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494204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뿌리 클래스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무도가</a:t>
                      </a:r>
                      <a:endParaRPr lang="en-US" altLang="ko-KR" sz="900" b="0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838722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소개 문구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“</a:t>
                      </a:r>
                      <a:r>
                        <a:rPr lang="ko-KR" altLang="en-US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전장의 창이 되어</a:t>
                      </a:r>
                      <a:r>
                        <a:rPr lang="en-US" altLang="ko-KR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적을 섬멸하라</a:t>
                      </a:r>
                      <a:r>
                        <a:rPr lang="en-US" altLang="ko-KR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“</a:t>
                      </a:r>
                      <a:endParaRPr lang="ko-KR" altLang="en-US" sz="900" b="0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862947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아이덴티티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 gridSpan="4">
                  <a:txBody>
                    <a:bodyPr/>
                    <a:lstStyle/>
                    <a:p>
                      <a:pPr latinLnBrk="1"/>
                      <a:r>
                        <a:rPr lang="ko-KR" altLang="en-US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듀얼 스탠스 </a:t>
                      </a:r>
                      <a:r>
                        <a:rPr lang="en-US" altLang="ko-KR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</a:t>
                      </a:r>
                      <a:r>
                        <a:rPr lang="ko-KR" altLang="en-US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난무 스탠스</a:t>
                      </a:r>
                      <a:r>
                        <a:rPr lang="en-US" altLang="ko-KR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집중 스탠스</a:t>
                      </a:r>
                      <a:r>
                        <a:rPr lang="en-US" altLang="ko-KR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)</a:t>
                      </a:r>
                      <a:endParaRPr lang="ko-KR" altLang="en-US" sz="900" b="0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54788090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특징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 gridSpan="4">
                  <a:txBody>
                    <a:bodyPr/>
                    <a:lstStyle/>
                    <a:p>
                      <a:pPr latinLnBrk="1"/>
                      <a:r>
                        <a:rPr lang="ko-KR" altLang="en-US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창술사는 스탠스를 변경하며 여러 상황에 대처할 수 있습니다</a:t>
                      </a:r>
                      <a:r>
                        <a:rPr lang="en-US" altLang="ko-KR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800686267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일반 스킬 구성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난무 스킬 </a:t>
                      </a:r>
                      <a:r>
                        <a:rPr lang="en-US" altLang="ko-KR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/ </a:t>
                      </a:r>
                      <a:r>
                        <a:rPr lang="ko-KR" altLang="en-US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집중 스킬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en-US" altLang="ko-KR" sz="1000" b="0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661740618"/>
                  </a:ext>
                </a:extLst>
              </a:tr>
              <a:tr h="360000"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특성 효과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특화</a:t>
                      </a:r>
                      <a:endParaRPr lang="en-US" altLang="ko-KR" sz="900" b="0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dirty="0">
                          <a:highlight>
                            <a:srgbClr val="FDFEDE"/>
                          </a:highligh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</a:t>
                      </a:r>
                      <a:r>
                        <a:rPr lang="ko-KR" altLang="en-US" sz="700" b="0" dirty="0">
                          <a:highlight>
                            <a:srgbClr val="FDFEDE"/>
                          </a:highligh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특화 </a:t>
                      </a:r>
                      <a:r>
                        <a:rPr lang="en-US" altLang="ko-KR" sz="700" b="0" dirty="0">
                          <a:highlight>
                            <a:srgbClr val="FDFEDE"/>
                          </a:highligh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 </a:t>
                      </a:r>
                      <a:r>
                        <a:rPr lang="ko-KR" altLang="en-US" sz="700" b="0" dirty="0">
                          <a:highlight>
                            <a:srgbClr val="FDFEDE"/>
                          </a:highligh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기준</a:t>
                      </a:r>
                      <a:r>
                        <a:rPr lang="en-US" altLang="ko-KR" sz="700" b="0" dirty="0">
                          <a:highlight>
                            <a:srgbClr val="FDFEDE"/>
                          </a:highligh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타격 시 듀얼 게이지 </a:t>
                      </a:r>
                      <a:r>
                        <a:rPr lang="ko-KR" altLang="en-US" sz="900" b="0" dirty="0" err="1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회복량이</a:t>
                      </a:r>
                      <a:r>
                        <a:rPr lang="ko-KR" altLang="en-US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en-US" altLang="ko-KR" sz="900" b="0" kern="1200" dirty="0"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0.05</a:t>
                      </a:r>
                      <a:r>
                        <a:rPr lang="en-US" altLang="ko-KR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% </a:t>
                      </a:r>
                      <a:r>
                        <a:rPr lang="ko-KR" altLang="en-US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증가합니다</a:t>
                      </a:r>
                      <a:r>
                        <a:rPr lang="en-US" altLang="ko-KR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 </a:t>
                      </a:r>
                      <a:r>
                        <a:rPr lang="en-US" altLang="ko-KR" sz="900" b="0" dirty="0">
                          <a:highlight>
                            <a:srgbClr val="FDFEDE"/>
                          </a:highligh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</a:t>
                      </a:r>
                      <a:r>
                        <a:rPr lang="ko-KR" altLang="en-US" sz="900" b="0" dirty="0">
                          <a:highlight>
                            <a:srgbClr val="FDFEDE"/>
                          </a:highligh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계수 </a:t>
                      </a:r>
                      <a:r>
                        <a:rPr lang="en-US" altLang="ko-KR" sz="900" b="0" dirty="0">
                          <a:highlight>
                            <a:srgbClr val="FDFEDE"/>
                          </a:highligh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: 0.35 )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972007932"/>
                  </a:ext>
                </a:extLst>
              </a:tr>
              <a:tr h="360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indent="0" latinLnBrk="1">
                        <a:spcAft>
                          <a:spcPts val="300"/>
                        </a:spcAft>
                        <a:buFontTx/>
                        <a:buNone/>
                      </a:pPr>
                      <a:r>
                        <a:rPr lang="ko-KR" altLang="en-US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집중 스킬의 피해량이 </a:t>
                      </a:r>
                      <a:r>
                        <a:rPr lang="en-US" altLang="ko-KR" sz="900" b="0" kern="1200" dirty="0"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0.06</a:t>
                      </a:r>
                      <a:r>
                        <a:rPr lang="en-US" altLang="ko-KR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% </a:t>
                      </a:r>
                      <a:r>
                        <a:rPr lang="ko-KR" altLang="en-US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증가합니다</a:t>
                      </a:r>
                      <a:r>
                        <a:rPr lang="en-US" altLang="ko-KR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 </a:t>
                      </a:r>
                      <a:r>
                        <a:rPr lang="en-US" altLang="ko-KR" sz="900" b="0" dirty="0">
                          <a:highlight>
                            <a:srgbClr val="FDFEDE"/>
                          </a:highligh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</a:t>
                      </a:r>
                      <a:r>
                        <a:rPr lang="ko-KR" altLang="en-US" sz="900" b="0" dirty="0">
                          <a:highlight>
                            <a:srgbClr val="FDFEDE"/>
                          </a:highligh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계수 </a:t>
                      </a:r>
                      <a:r>
                        <a:rPr lang="en-US" altLang="ko-KR" sz="900" b="0" dirty="0">
                          <a:highlight>
                            <a:srgbClr val="FDFEDE"/>
                          </a:highligh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: 0.42 )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976610928"/>
                  </a:ext>
                </a:extLst>
              </a:tr>
              <a:tr h="360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각성 스킬의 피해량이 </a:t>
                      </a:r>
                      <a:r>
                        <a:rPr lang="en-US" altLang="ko-KR" sz="900" b="0" kern="1200" dirty="0"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0.0546</a:t>
                      </a:r>
                      <a:r>
                        <a:rPr lang="en-US" altLang="ko-KR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% </a:t>
                      </a:r>
                      <a:r>
                        <a:rPr lang="ko-KR" altLang="en-US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증가합니다</a:t>
                      </a:r>
                      <a:r>
                        <a:rPr lang="en-US" altLang="ko-KR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 </a:t>
                      </a:r>
                      <a:r>
                        <a:rPr lang="en-US" altLang="ko-KR" sz="900" b="0" dirty="0">
                          <a:highlight>
                            <a:srgbClr val="FDFEDE"/>
                          </a:highligh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</a:t>
                      </a:r>
                      <a:r>
                        <a:rPr lang="ko-KR" altLang="en-US" sz="900" b="0" dirty="0">
                          <a:highlight>
                            <a:srgbClr val="FDFEDE"/>
                          </a:highligh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계수 </a:t>
                      </a:r>
                      <a:r>
                        <a:rPr lang="en-US" altLang="ko-KR" sz="900" b="0" dirty="0">
                          <a:highlight>
                            <a:srgbClr val="FDFEDE"/>
                          </a:highligh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: 0.1527 )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597763611"/>
                  </a:ext>
                </a:extLst>
              </a:tr>
              <a:tr h="36000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기본 스탯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공격력</a:t>
                      </a:r>
                      <a:endParaRPr lang="en-US" altLang="ko-KR" sz="900" b="0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공격력이 </a:t>
                      </a:r>
                      <a:r>
                        <a:rPr lang="ko-KR" altLang="en-US" sz="900" b="0" dirty="0"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힘</a:t>
                      </a:r>
                      <a:r>
                        <a:rPr lang="ko-KR" altLang="en-US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에 영향을 받습니다</a:t>
                      </a:r>
                      <a:r>
                        <a:rPr lang="en-US" altLang="ko-KR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129345964"/>
                  </a:ext>
                </a:extLst>
              </a:tr>
              <a:tr h="360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체력</a:t>
                      </a:r>
                      <a:endParaRPr lang="en-US" altLang="ko-KR" sz="900" b="0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체력 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</a:t>
                      </a:r>
                      <a:r>
                        <a:rPr lang="ko-KR" altLang="en-US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당 최대 생명력이 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2.2</a:t>
                      </a:r>
                      <a:r>
                        <a:rPr lang="en-US" altLang="ko-KR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증가합니다</a:t>
                      </a:r>
                      <a:r>
                        <a:rPr lang="en-US" altLang="ko-KR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252793353"/>
                  </a:ext>
                </a:extLst>
              </a:tr>
              <a:tr h="360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방어력</a:t>
                      </a:r>
                      <a:endParaRPr lang="en-US" altLang="ko-KR" sz="900" b="0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방어력이 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105%</a:t>
                      </a:r>
                      <a:r>
                        <a:rPr lang="en-US" altLang="ko-KR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적용됩니다</a:t>
                      </a:r>
                      <a:r>
                        <a:rPr lang="en-US" altLang="ko-KR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69941591"/>
                  </a:ext>
                </a:extLst>
              </a:tr>
            </a:tbl>
          </a:graphicData>
        </a:graphic>
      </p:graphicFrame>
      <p:pic>
        <p:nvPicPr>
          <p:cNvPr id="42" name="그림 41" descr="텍스트, 스크린샷, 할로윈, 예술이(가) 표시된 사진&#10;&#10;자동 생성된 설명">
            <a:extLst>
              <a:ext uri="{FF2B5EF4-FFF2-40B4-BE49-F238E27FC236}">
                <a16:creationId xmlns:a16="http://schemas.microsoft.com/office/drawing/2014/main" id="{0057B04F-DE9B-42C6-142C-B395476F850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88000"/>
                    </a14:imgEffect>
                    <a14:imgEffect>
                      <a14:brightnessContrast bright="-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28453" y="1325288"/>
            <a:ext cx="756867" cy="856729"/>
          </a:xfrm>
          <a:prstGeom prst="rect">
            <a:avLst/>
          </a:prstGeom>
        </p:spPr>
      </p:pic>
      <p:grpSp>
        <p:nvGrpSpPr>
          <p:cNvPr id="68" name="그룹 67">
            <a:extLst>
              <a:ext uri="{FF2B5EF4-FFF2-40B4-BE49-F238E27FC236}">
                <a16:creationId xmlns:a16="http://schemas.microsoft.com/office/drawing/2014/main" id="{A6EA2726-BF7F-2564-9F99-C9F3FBA74652}"/>
              </a:ext>
            </a:extLst>
          </p:cNvPr>
          <p:cNvGrpSpPr/>
          <p:nvPr/>
        </p:nvGrpSpPr>
        <p:grpSpPr>
          <a:xfrm>
            <a:off x="7253981" y="1259830"/>
            <a:ext cx="3143134" cy="4225764"/>
            <a:chOff x="8615993" y="984012"/>
            <a:chExt cx="3143134" cy="4225764"/>
          </a:xfrm>
        </p:grpSpPr>
        <p:pic>
          <p:nvPicPr>
            <p:cNvPr id="56" name="그림 55" descr="CG 아트워크, 가상의 캐릭터, 만화 영화, 액션 피겨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2B83D218-F02D-CF8F-45AD-4DA14875E01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0" b="6024"/>
            <a:stretch/>
          </p:blipFill>
          <p:spPr>
            <a:xfrm>
              <a:off x="8615993" y="984012"/>
              <a:ext cx="3143134" cy="4225764"/>
            </a:xfrm>
            <a:prstGeom prst="rect">
              <a:avLst/>
            </a:prstGeom>
          </p:spPr>
        </p:pic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921B4C32-5352-B415-4A1E-CE46E0E989EB}"/>
                </a:ext>
              </a:extLst>
            </p:cNvPr>
            <p:cNvSpPr txBox="1"/>
            <p:nvPr/>
          </p:nvSpPr>
          <p:spPr>
            <a:xfrm>
              <a:off x="10003840" y="5035423"/>
              <a:ext cx="766235" cy="1384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>
                <a:spcAft>
                  <a:spcPts val="400"/>
                </a:spcAft>
              </a:pPr>
              <a:r>
                <a:rPr lang="en-US" altLang="ko-KR" sz="9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highlight>
                    <a:srgbClr val="FDFEDE"/>
                  </a:highligh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[ </a:t>
              </a:r>
              <a:r>
                <a:rPr lang="ko-KR" alt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highlight>
                    <a:srgbClr val="FDFEDE"/>
                  </a:highligh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클래스 이미지</a:t>
              </a:r>
              <a:r>
                <a:rPr lang="en-US" altLang="ko-KR" sz="9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highlight>
                    <a:srgbClr val="FDFEDE"/>
                  </a:highligh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]</a:t>
              </a:r>
            </a:p>
          </p:txBody>
        </p:sp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6A40F71E-D219-CC3B-19DC-A15854185235}"/>
              </a:ext>
            </a:extLst>
          </p:cNvPr>
          <p:cNvGrpSpPr/>
          <p:nvPr/>
        </p:nvGrpSpPr>
        <p:grpSpPr>
          <a:xfrm>
            <a:off x="10634235" y="1761302"/>
            <a:ext cx="791957" cy="3720341"/>
            <a:chOff x="7358991" y="1453581"/>
            <a:chExt cx="791957" cy="3720341"/>
          </a:xfrm>
        </p:grpSpPr>
        <p:pic>
          <p:nvPicPr>
            <p:cNvPr id="58" name="그림 57" descr="무기, 공구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8B9536FF-AF5C-36C3-7628-9786B71C76E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5929883" y="2882689"/>
              <a:ext cx="3544874" cy="686658"/>
            </a:xfrm>
            <a:prstGeom prst="rect">
              <a:avLst/>
            </a:prstGeom>
          </p:spPr>
        </p:pic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64589693-A1B9-33D9-E75D-F6280CC8755E}"/>
                </a:ext>
              </a:extLst>
            </p:cNvPr>
            <p:cNvSpPr txBox="1"/>
            <p:nvPr/>
          </p:nvSpPr>
          <p:spPr>
            <a:xfrm>
              <a:off x="7395933" y="5035423"/>
              <a:ext cx="755015" cy="1384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>
                <a:spcAft>
                  <a:spcPts val="400"/>
                </a:spcAft>
              </a:pPr>
              <a:r>
                <a:rPr lang="en-US" altLang="ko-KR" sz="9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highlight>
                    <a:srgbClr val="FDFEDE"/>
                  </a:highligh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[ </a:t>
              </a:r>
              <a:r>
                <a:rPr lang="ko-KR" alt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highlight>
                    <a:srgbClr val="FDFEDE"/>
                  </a:highligh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사용 무기 </a:t>
              </a:r>
              <a:r>
                <a:rPr lang="en-US" altLang="ko-KR" sz="9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highlight>
                    <a:srgbClr val="FDFEDE"/>
                  </a:highligh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: </a:t>
              </a:r>
              <a:r>
                <a:rPr lang="ko-KR" alt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highlight>
                    <a:srgbClr val="FDFEDE"/>
                  </a:highligh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창</a:t>
              </a:r>
              <a:r>
                <a:rPr lang="en-US" altLang="ko-KR" sz="9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highlight>
                    <a:srgbClr val="FDFEDE"/>
                  </a:highligh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]</a:t>
              </a:r>
            </a:p>
          </p:txBody>
        </p:sp>
      </p:grp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6209E713-5F7D-3CC4-3047-3F1ADE78695D}"/>
              </a:ext>
            </a:extLst>
          </p:cNvPr>
          <p:cNvGrpSpPr/>
          <p:nvPr/>
        </p:nvGrpSpPr>
        <p:grpSpPr>
          <a:xfrm>
            <a:off x="2406895" y="5645288"/>
            <a:ext cx="3648442" cy="793358"/>
            <a:chOff x="2447558" y="5325903"/>
            <a:chExt cx="3648442" cy="793358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02B9BD8-8265-1CCE-194A-D60842F3D6CB}"/>
                </a:ext>
              </a:extLst>
            </p:cNvPr>
            <p:cNvSpPr txBox="1"/>
            <p:nvPr/>
          </p:nvSpPr>
          <p:spPr>
            <a:xfrm>
              <a:off x="2447558" y="5325903"/>
              <a:ext cx="2633734" cy="138499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altLang="ko-KR" sz="9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* </a:t>
              </a:r>
              <a:r>
                <a:rPr lang="ko-KR" altLang="en-US" sz="9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딜러 </a:t>
              </a:r>
              <a:r>
                <a:rPr lang="en-US" altLang="ko-KR" sz="9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24</a:t>
              </a:r>
              <a:r>
                <a:rPr lang="ko-KR" altLang="en-US" sz="9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개 직업 체력</a:t>
              </a:r>
              <a:r>
                <a:rPr lang="en-US" altLang="ko-KR" sz="9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/</a:t>
              </a:r>
              <a:r>
                <a:rPr lang="ko-KR" altLang="en-US" sz="9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방어력 계수 평균</a:t>
              </a:r>
              <a:r>
                <a:rPr lang="en-US" altLang="ko-KR" sz="9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: </a:t>
              </a:r>
              <a:r>
                <a:rPr lang="en-US" altLang="ko-KR" sz="900" dirty="0">
                  <a:solidFill>
                    <a:srgbClr val="00B050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2.15</a:t>
              </a:r>
              <a:r>
                <a:rPr lang="en-US" altLang="ko-KR" sz="9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/ </a:t>
              </a:r>
              <a:r>
                <a:rPr lang="en-US" altLang="ko-KR" sz="900" dirty="0">
                  <a:solidFill>
                    <a:srgbClr val="00B050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102.2%</a:t>
              </a:r>
              <a:endParaRPr lang="ko-KR" altLang="en-US" sz="900" dirty="0">
                <a:solidFill>
                  <a:srgbClr val="00B05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grpSp>
          <p:nvGrpSpPr>
            <p:cNvPr id="79" name="그룹 78">
              <a:extLst>
                <a:ext uri="{FF2B5EF4-FFF2-40B4-BE49-F238E27FC236}">
                  <a16:creationId xmlns:a16="http://schemas.microsoft.com/office/drawing/2014/main" id="{4ECF0CA1-1938-E37D-87C2-D46744000066}"/>
                </a:ext>
              </a:extLst>
            </p:cNvPr>
            <p:cNvGrpSpPr/>
            <p:nvPr/>
          </p:nvGrpSpPr>
          <p:grpSpPr>
            <a:xfrm>
              <a:off x="2447558" y="5546754"/>
              <a:ext cx="3648442" cy="572507"/>
              <a:chOff x="2447558" y="5546754"/>
              <a:chExt cx="3648442" cy="572507"/>
            </a:xfrm>
          </p:grpSpPr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3F629EAD-6BB7-6218-AB02-5DE8337D723B}"/>
                  </a:ext>
                </a:extLst>
              </p:cNvPr>
              <p:cNvSpPr txBox="1"/>
              <p:nvPr/>
            </p:nvSpPr>
            <p:spPr>
              <a:xfrm>
                <a:off x="2447558" y="5546754"/>
                <a:ext cx="1365758" cy="1384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r>
                  <a:rPr lang="en-US" altLang="ko-KR" sz="9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* </a:t>
                </a:r>
                <a:r>
                  <a:rPr lang="ko-KR" altLang="en-US" sz="9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다른 무도가 클래스와의 비교</a:t>
                </a:r>
              </a:p>
            </p:txBody>
          </p:sp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DC7EC61D-42D4-6FF9-B65C-083EE8C38EAF}"/>
                  </a:ext>
                </a:extLst>
              </p:cNvPr>
              <p:cNvGrpSpPr/>
              <p:nvPr/>
            </p:nvGrpSpPr>
            <p:grpSpPr>
              <a:xfrm>
                <a:off x="2447558" y="5692947"/>
                <a:ext cx="3648442" cy="426314"/>
                <a:chOff x="3402558" y="5767605"/>
                <a:chExt cx="3648442" cy="426314"/>
              </a:xfrm>
            </p:grpSpPr>
            <p:sp>
              <p:nvSpPr>
                <p:cNvPr id="76" name="직사각형 75">
                  <a:extLst>
                    <a:ext uri="{FF2B5EF4-FFF2-40B4-BE49-F238E27FC236}">
                      <a16:creationId xmlns:a16="http://schemas.microsoft.com/office/drawing/2014/main" id="{AAFB0107-0E74-AB8C-56AA-1BCF0A1D1F72}"/>
                    </a:ext>
                  </a:extLst>
                </p:cNvPr>
                <p:cNvSpPr/>
                <p:nvPr/>
              </p:nvSpPr>
              <p:spPr>
                <a:xfrm>
                  <a:off x="3402558" y="5767605"/>
                  <a:ext cx="3648442" cy="426314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75" name="그룹 74">
                  <a:extLst>
                    <a:ext uri="{FF2B5EF4-FFF2-40B4-BE49-F238E27FC236}">
                      <a16:creationId xmlns:a16="http://schemas.microsoft.com/office/drawing/2014/main" id="{205381A7-7F3C-D2CC-3E1A-295B33245EF6}"/>
                    </a:ext>
                  </a:extLst>
                </p:cNvPr>
                <p:cNvGrpSpPr/>
                <p:nvPr/>
              </p:nvGrpSpPr>
              <p:grpSpPr>
                <a:xfrm>
                  <a:off x="3451009" y="5839559"/>
                  <a:ext cx="3551541" cy="282406"/>
                  <a:chOff x="2993490" y="5706050"/>
                  <a:chExt cx="3551541" cy="282406"/>
                </a:xfrm>
              </p:grpSpPr>
              <p:sp>
                <p:nvSpPr>
                  <p:cNvPr id="53" name="TextBox 52">
                    <a:extLst>
                      <a:ext uri="{FF2B5EF4-FFF2-40B4-BE49-F238E27FC236}">
                        <a16:creationId xmlns:a16="http://schemas.microsoft.com/office/drawing/2014/main" id="{9FAECD16-6D3F-AC5E-A697-C3FB4E3F8AB2}"/>
                      </a:ext>
                    </a:extLst>
                  </p:cNvPr>
                  <p:cNvSpPr txBox="1"/>
                  <p:nvPr/>
                </p:nvSpPr>
                <p:spPr>
                  <a:xfrm>
                    <a:off x="2993490" y="5785698"/>
                    <a:ext cx="965008" cy="123111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>
                    <a:spAutoFit/>
                  </a:bodyPr>
                  <a:lstStyle/>
                  <a:p>
                    <a:r>
                      <a:rPr lang="en-US" altLang="ko-KR" sz="8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[</a:t>
                    </a:r>
                    <a:r>
                      <a:rPr lang="ko-KR" altLang="en-US" sz="8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인파이터</a:t>
                    </a:r>
                    <a:r>
                      <a:rPr lang="en-US" altLang="ko-KR" sz="8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] 2.3 / 110% </a:t>
                    </a:r>
                  </a:p>
                </p:txBody>
              </p:sp>
              <p:sp>
                <p:nvSpPr>
                  <p:cNvPr id="55" name="TextBox 54">
                    <a:extLst>
                      <a:ext uri="{FF2B5EF4-FFF2-40B4-BE49-F238E27FC236}">
                        <a16:creationId xmlns:a16="http://schemas.microsoft.com/office/drawing/2014/main" id="{2D65EEE2-384E-23ED-7D7C-2AAD4C6CF81A}"/>
                      </a:ext>
                    </a:extLst>
                  </p:cNvPr>
                  <p:cNvSpPr txBox="1"/>
                  <p:nvPr/>
                </p:nvSpPr>
                <p:spPr>
                  <a:xfrm>
                    <a:off x="5669791" y="5785698"/>
                    <a:ext cx="875240" cy="123111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>
                    <a:spAutoFit/>
                  </a:bodyPr>
                  <a:lstStyle/>
                  <a:p>
                    <a:r>
                      <a:rPr lang="en-US" altLang="ko-KR" sz="8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[</a:t>
                    </a:r>
                    <a:r>
                      <a:rPr lang="ko-KR" altLang="en-US" sz="800" dirty="0" err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기공사</a:t>
                    </a:r>
                    <a:r>
                      <a:rPr lang="en-US" altLang="ko-KR" sz="8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] 2.1 / 105% </a:t>
                    </a:r>
                    <a:endParaRPr lang="ko-KR" altLang="en-US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  <p:grpSp>
                <p:nvGrpSpPr>
                  <p:cNvPr id="74" name="그룹 73">
                    <a:extLst>
                      <a:ext uri="{FF2B5EF4-FFF2-40B4-BE49-F238E27FC236}">
                        <a16:creationId xmlns:a16="http://schemas.microsoft.com/office/drawing/2014/main" id="{0EACC3EF-5AC0-6DB0-6A30-2A0D157B95D5}"/>
                      </a:ext>
                    </a:extLst>
                  </p:cNvPr>
                  <p:cNvGrpSpPr/>
                  <p:nvPr/>
                </p:nvGrpSpPr>
                <p:grpSpPr>
                  <a:xfrm>
                    <a:off x="4293970" y="5706050"/>
                    <a:ext cx="1040349" cy="282406"/>
                    <a:chOff x="4287414" y="5706050"/>
                    <a:chExt cx="1040349" cy="282406"/>
                  </a:xfrm>
                </p:grpSpPr>
                <p:sp>
                  <p:nvSpPr>
                    <p:cNvPr id="54" name="TextBox 53">
                      <a:extLst>
                        <a:ext uri="{FF2B5EF4-FFF2-40B4-BE49-F238E27FC236}">
                          <a16:creationId xmlns:a16="http://schemas.microsoft.com/office/drawing/2014/main" id="{9432FB64-DF6E-B4FB-90DF-1076DBF18FA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287414" y="5706050"/>
                      <a:ext cx="1040349" cy="123111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 anchor="ctr">
                      <a:spAutoFit/>
                    </a:bodyPr>
                    <a:lstStyle/>
                    <a:p>
                      <a:r>
                        <a:rPr lang="en-US" altLang="ko-KR" sz="8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[</a:t>
                      </a:r>
                      <a:r>
                        <a:rPr lang="ko-KR" altLang="en-US" sz="8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배틀마스터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] 2.2 / 105%</a:t>
                      </a:r>
                    </a:p>
                  </p:txBody>
                </p:sp>
                <p:sp>
                  <p:nvSpPr>
                    <p:cNvPr id="71" name="TextBox 70">
                      <a:extLst>
                        <a:ext uri="{FF2B5EF4-FFF2-40B4-BE49-F238E27FC236}">
                          <a16:creationId xmlns:a16="http://schemas.microsoft.com/office/drawing/2014/main" id="{D77C8820-408A-C0C2-8CCB-59F0A157DEC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287414" y="5865345"/>
                      <a:ext cx="864019" cy="123111"/>
                    </a:xfrm>
                    <a:prstGeom prst="rect">
                      <a:avLst/>
                    </a:prstGeom>
                    <a:solidFill>
                      <a:srgbClr val="FDFEDE"/>
                    </a:solidFill>
                  </p:spPr>
                  <p:txBody>
                    <a:bodyPr wrap="none" lIns="0" tIns="0" rIns="0" bIns="0" rtlCol="0" anchor="ctr">
                      <a:spAutoFit/>
                    </a:bodyPr>
                    <a:lstStyle/>
                    <a:p>
                      <a:r>
                        <a:rPr lang="en-US" altLang="ko-KR" sz="8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[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창술사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] 2.2 / 105%</a:t>
                      </a:r>
                    </a:p>
                  </p:txBody>
                </p:sp>
              </p:grpSp>
              <p:sp>
                <p:nvSpPr>
                  <p:cNvPr id="72" name="TextBox 71">
                    <a:extLst>
                      <a:ext uri="{FF2B5EF4-FFF2-40B4-BE49-F238E27FC236}">
                        <a16:creationId xmlns:a16="http://schemas.microsoft.com/office/drawing/2014/main" id="{9649C28A-99B0-3502-C0F2-DAC9823005DA}"/>
                      </a:ext>
                    </a:extLst>
                  </p:cNvPr>
                  <p:cNvSpPr txBox="1"/>
                  <p:nvPr/>
                </p:nvSpPr>
                <p:spPr>
                  <a:xfrm>
                    <a:off x="4093372" y="5785698"/>
                    <a:ext cx="65724" cy="123111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>
                    <a:spAutoFit/>
                  </a:bodyPr>
                  <a:lstStyle/>
                  <a:p>
                    <a:r>
                      <a:rPr lang="en-US" altLang="ko-KR" sz="8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&gt;</a:t>
                    </a:r>
                  </a:p>
                </p:txBody>
              </p:sp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A52B407D-2245-0072-B587-0A34AD82EAAC}"/>
                      </a:ext>
                    </a:extLst>
                  </p:cNvPr>
                  <p:cNvSpPr txBox="1"/>
                  <p:nvPr/>
                </p:nvSpPr>
                <p:spPr>
                  <a:xfrm>
                    <a:off x="5469193" y="5785698"/>
                    <a:ext cx="65724" cy="123111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>
                    <a:spAutoFit/>
                  </a:bodyPr>
                  <a:lstStyle/>
                  <a:p>
                    <a:r>
                      <a:rPr lang="en-US" altLang="ko-KR" sz="8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&gt;</a:t>
                    </a:r>
                  </a:p>
                </p:txBody>
              </p:sp>
            </p:grpSp>
          </p:grpSp>
        </p:grpSp>
      </p:grpSp>
    </p:spTree>
    <p:extLst>
      <p:ext uri="{BB962C8B-B14F-4D97-AF65-F5344CB8AC3E}">
        <p14:creationId xmlns:p14="http://schemas.microsoft.com/office/powerpoint/2010/main" val="17497566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3EE20A-3584-92BE-6D1A-33DEFA06F5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646B698B-7077-EF84-71D4-7FF027CB905B}"/>
              </a:ext>
            </a:extLst>
          </p:cNvPr>
          <p:cNvSpPr>
            <a:spLocks/>
          </p:cNvSpPr>
          <p:nvPr/>
        </p:nvSpPr>
        <p:spPr>
          <a:xfrm>
            <a:off x="0" y="2332954"/>
            <a:ext cx="1152000" cy="307777"/>
          </a:xfrm>
          <a:prstGeom prst="rect">
            <a:avLst/>
          </a:prstGeom>
          <a:noFill/>
          <a:ln w="9525">
            <a:noFill/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108000" bIns="0" rtlCol="0" anchor="ctr">
            <a:noAutofit/>
          </a:bodyPr>
          <a:lstStyle/>
          <a:p>
            <a:pPr algn="l"/>
            <a:r>
              <a:rPr lang="en-US" altLang="ko-KR" sz="9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- </a:t>
            </a:r>
            <a:r>
              <a:rPr lang="ko-KR" altLang="en-US" sz="9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듀얼 스탠스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3A0F734-9833-8909-A609-39FA068C35CB}"/>
              </a:ext>
            </a:extLst>
          </p:cNvPr>
          <p:cNvSpPr>
            <a:spLocks/>
          </p:cNvSpPr>
          <p:nvPr/>
        </p:nvSpPr>
        <p:spPr>
          <a:xfrm>
            <a:off x="0" y="2674853"/>
            <a:ext cx="1152000" cy="307777"/>
          </a:xfrm>
          <a:prstGeom prst="rect">
            <a:avLst/>
          </a:prstGeom>
          <a:noFill/>
          <a:ln w="9525">
            <a:noFill/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108000" bIns="0" rtlCol="0" anchor="ctr">
            <a:noAutofit/>
          </a:bodyPr>
          <a:lstStyle/>
          <a:p>
            <a:r>
              <a:rPr lang="en-US" altLang="ko-KR" sz="900" dirty="0">
                <a:solidFill>
                  <a:srgbClr val="BD9C7C"/>
                </a:solidFill>
                <a:latin typeface="페이퍼로지 5 Medium" pitchFamily="2" charset="-127"/>
                <a:ea typeface="페이퍼로지 5 Medium" pitchFamily="2" charset="-127"/>
              </a:rPr>
              <a:t>- </a:t>
            </a:r>
            <a:r>
              <a:rPr lang="ko-KR" altLang="en-US" sz="900" dirty="0">
                <a:solidFill>
                  <a:srgbClr val="BD9C7C"/>
                </a:solidFill>
                <a:latin typeface="페이퍼로지 5 Medium" pitchFamily="2" charset="-127"/>
                <a:ea typeface="페이퍼로지 5 Medium" pitchFamily="2" charset="-127"/>
              </a:rPr>
              <a:t>데이터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43DAB6F-4736-F79B-B425-FDDAB34C6529}"/>
              </a:ext>
            </a:extLst>
          </p:cNvPr>
          <p:cNvSpPr/>
          <p:nvPr/>
        </p:nvSpPr>
        <p:spPr>
          <a:xfrm>
            <a:off x="1152001" y="0"/>
            <a:ext cx="11040000" cy="52387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Ins="180000" rtlCol="0" anchor="ctr"/>
          <a:lstStyle/>
          <a:p>
            <a:endParaRPr lang="ko-KR" altLang="en-US" b="1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FA3C389-4EAF-C619-2592-9D8C09AB45C7}"/>
              </a:ext>
            </a:extLst>
          </p:cNvPr>
          <p:cNvSpPr/>
          <p:nvPr/>
        </p:nvSpPr>
        <p:spPr>
          <a:xfrm>
            <a:off x="1379538" y="0"/>
            <a:ext cx="2331979" cy="5238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ko-KR" altLang="en-US" sz="1600" dirty="0">
                <a:latin typeface="페이퍼로지 6 SemiBold" pitchFamily="2" charset="-127"/>
                <a:ea typeface="페이퍼로지 6 SemiBold" pitchFamily="2" charset="-127"/>
                <a:cs typeface="Pretendard SemiBold" panose="02000703000000020004" pitchFamily="2" charset="-127"/>
              </a:rPr>
              <a:t>듀얼 스탠스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9E423D1-2601-0FDB-8EA5-8544ABA88B81}"/>
              </a:ext>
            </a:extLst>
          </p:cNvPr>
          <p:cNvSpPr txBox="1"/>
          <p:nvPr/>
        </p:nvSpPr>
        <p:spPr>
          <a:xfrm>
            <a:off x="1379538" y="2668755"/>
            <a:ext cx="4225516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400"/>
              </a:spcAft>
            </a:pP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창술사의 아이덴티티는 두 개의 스탠스를 자유롭게 변경할 수 있는 듀얼 스탠스입니다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701C4E-D587-197B-45FE-1EBBC7CF31C0}"/>
              </a:ext>
            </a:extLst>
          </p:cNvPr>
          <p:cNvSpPr txBox="1"/>
          <p:nvPr/>
        </p:nvSpPr>
        <p:spPr>
          <a:xfrm>
            <a:off x="1379538" y="2914976"/>
            <a:ext cx="4472013" cy="451406"/>
          </a:xfrm>
          <a:prstGeom prst="rect">
            <a:avLst/>
          </a:prstGeom>
          <a:noFill/>
        </p:spPr>
        <p:txBody>
          <a:bodyPr wrap="none" lIns="180000" rIns="180000" rtlCol="0">
            <a:spAutoFit/>
          </a:bodyPr>
          <a:lstStyle/>
          <a:p>
            <a:pPr marL="171450" indent="-171450">
              <a:spcAft>
                <a:spcPts val="400"/>
              </a:spcAft>
              <a:buBlip>
                <a:blip r:embed="rId2"/>
              </a:buBlip>
            </a:pPr>
            <a:r>
              <a:rPr lang="ko-KR" altLang="en-US" sz="1000" dirty="0"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1000" dirty="0">
                <a:effectLst>
                  <a:glow rad="127000">
                    <a:srgbClr val="FAFCBC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난무 스탠스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넓고 긴 창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(Glaive)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으로 주변에 위치한 적들을 쓸어버리는 스탠스</a:t>
            </a:r>
            <a:endParaRPr lang="en-US" altLang="ko-KR" sz="10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400"/>
              </a:spcAft>
              <a:buBlip>
                <a:blip r:embed="rId2"/>
              </a:buBlip>
            </a:pPr>
            <a:r>
              <a:rPr lang="ko-KR" altLang="en-US" sz="1000" dirty="0"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1000" dirty="0">
                <a:effectLst>
                  <a:glow rad="127000">
                    <a:srgbClr val="FAFCBC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집중 스탠스 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날카로운 창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(Spear)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으로 순간 높은 피해를 줄 수 있는 스탠스</a:t>
            </a:r>
            <a:endParaRPr lang="en-US" altLang="ko-KR" sz="10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8A394FB5-5628-CD16-4F86-2CCD09F832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9784578"/>
              </p:ext>
            </p:extLst>
          </p:nvPr>
        </p:nvGraphicFramePr>
        <p:xfrm>
          <a:off x="1379538" y="3688775"/>
          <a:ext cx="8638222" cy="264892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767636">
                  <a:extLst>
                    <a:ext uri="{9D8B030D-6E8A-4147-A177-3AD203B41FA5}">
                      <a16:colId xmlns:a16="http://schemas.microsoft.com/office/drawing/2014/main" val="2731901733"/>
                    </a:ext>
                  </a:extLst>
                </a:gridCol>
                <a:gridCol w="4172346">
                  <a:extLst>
                    <a:ext uri="{9D8B030D-6E8A-4147-A177-3AD203B41FA5}">
                      <a16:colId xmlns:a16="http://schemas.microsoft.com/office/drawing/2014/main" val="1355836021"/>
                    </a:ext>
                  </a:extLst>
                </a:gridCol>
                <a:gridCol w="1330960">
                  <a:extLst>
                    <a:ext uri="{9D8B030D-6E8A-4147-A177-3AD203B41FA5}">
                      <a16:colId xmlns:a16="http://schemas.microsoft.com/office/drawing/2014/main" val="2277897480"/>
                    </a:ext>
                  </a:extLst>
                </a:gridCol>
                <a:gridCol w="2367280">
                  <a:extLst>
                    <a:ext uri="{9D8B030D-6E8A-4147-A177-3AD203B41FA5}">
                      <a16:colId xmlns:a16="http://schemas.microsoft.com/office/drawing/2014/main" val="2539334958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0" kern="120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스탠스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무기의 외형</a:t>
                      </a:r>
                      <a:endParaRPr lang="en-US" altLang="ko-KR" sz="1000" b="0" kern="1200"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특징</a:t>
                      </a:r>
                      <a:endParaRPr lang="en-US" altLang="ko-KR" sz="1000" b="0" kern="1200"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사용 스킬</a:t>
                      </a:r>
                      <a:endParaRPr lang="en-US" altLang="ko-KR" sz="1000" b="0" kern="1200"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9544224"/>
                  </a:ext>
                </a:extLst>
              </a:tr>
              <a:tr h="11801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ysClr val="windowText" lastClr="000000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난무 스탠스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900" b="0" kern="120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[ Glaive, </a:t>
                      </a:r>
                      <a:r>
                        <a:rPr lang="ko-KR" altLang="en-US" sz="900" b="0" kern="120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언월도 형태의 창 </a:t>
                      </a:r>
                      <a:r>
                        <a:rPr lang="en-US" altLang="ko-KR" sz="900" b="0" kern="120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]</a:t>
                      </a:r>
                    </a:p>
                    <a:p>
                      <a:pPr algn="ctr"/>
                      <a:endParaRPr lang="en-US" altLang="ko-KR" sz="9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>
                          <a:glow rad="127000">
                            <a:schemeClr val="bg1"/>
                          </a:glow>
                        </a:effectLst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베기 위주의 공격</a:t>
                      </a:r>
                      <a:endParaRPr lang="en-US" altLang="ko-KR" sz="900" b="0" dirty="0">
                        <a:solidFill>
                          <a:sysClr val="windowText" lastClr="000000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[ </a:t>
                      </a:r>
                      <a:r>
                        <a:rPr lang="ko-KR" altLang="en-US" sz="900" b="0" kern="120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난무 스킬 </a:t>
                      </a:r>
                      <a:r>
                        <a:rPr lang="en-US" altLang="ko-KR" sz="900" b="0" kern="120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]</a:t>
                      </a:r>
                    </a:p>
                    <a:p>
                      <a:pPr algn="ctr" latinLnBrk="1"/>
                      <a:endParaRPr lang="en-US" altLang="ko-KR" sz="900" b="0" dirty="0">
                        <a:solidFill>
                          <a:sysClr val="windowText" lastClr="000000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402398"/>
                  </a:ext>
                </a:extLst>
              </a:tr>
              <a:tr h="1180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ysClr val="windowText" lastClr="000000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집중 스탠스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[Spear</a:t>
                      </a:r>
                      <a:r>
                        <a:rPr lang="ko-KR" altLang="en-US" sz="900" b="0" kern="120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형태의 창 </a:t>
                      </a:r>
                      <a:r>
                        <a:rPr lang="en-US" altLang="ko-KR" sz="900" b="0" kern="120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]</a:t>
                      </a:r>
                    </a:p>
                    <a:p>
                      <a:pPr algn="ctr" latinLnBrk="1"/>
                      <a:endParaRPr lang="en-US" altLang="ko-KR" sz="900" b="0" dirty="0">
                        <a:solidFill>
                          <a:sysClr val="windowText" lastClr="000000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찌르기 위주의 공격</a:t>
                      </a:r>
                      <a:endParaRPr lang="en-US" altLang="ko-KR" sz="900" b="0" dirty="0">
                        <a:solidFill>
                          <a:sysClr val="windowText" lastClr="000000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[ </a:t>
                      </a:r>
                      <a:r>
                        <a:rPr lang="ko-KR" altLang="en-US" sz="900" b="0" kern="120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집중 스킬 </a:t>
                      </a:r>
                      <a:r>
                        <a:rPr lang="en-US" altLang="ko-KR" sz="900" b="0" kern="120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]</a:t>
                      </a:r>
                    </a:p>
                    <a:p>
                      <a:pPr algn="ctr" latinLnBrk="1"/>
                      <a:endParaRPr lang="en-US" altLang="ko-KR" sz="900" b="0" dirty="0">
                        <a:solidFill>
                          <a:sysClr val="windowText" lastClr="000000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1347994"/>
                  </a:ext>
                </a:extLst>
              </a:tr>
            </a:tbl>
          </a:graphicData>
        </a:graphic>
      </p:graphicFrame>
      <p:pic>
        <p:nvPicPr>
          <p:cNvPr id="7" name="그림 6" descr="검, 무기, 냉병기, 단검이(가) 표시된 사진&#10;&#10;자동 생성된 설명">
            <a:extLst>
              <a:ext uri="{FF2B5EF4-FFF2-40B4-BE49-F238E27FC236}">
                <a16:creationId xmlns:a16="http://schemas.microsoft.com/office/drawing/2014/main" id="{45D3F056-1722-6E73-BDAB-C75D5BCE564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71188" y="4050272"/>
            <a:ext cx="3933685" cy="694921"/>
          </a:xfrm>
          <a:prstGeom prst="rect">
            <a:avLst/>
          </a:prstGeom>
        </p:spPr>
      </p:pic>
      <p:pic>
        <p:nvPicPr>
          <p:cNvPr id="9" name="그림 8" descr="무기, 냉병기, 근접 무기, 단검이(가) 표시된 사진&#10;&#10;자동 생성된 설명">
            <a:extLst>
              <a:ext uri="{FF2B5EF4-FFF2-40B4-BE49-F238E27FC236}">
                <a16:creationId xmlns:a16="http://schemas.microsoft.com/office/drawing/2014/main" id="{DDE5A682-50B0-127A-1C56-9182E0641A9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2380442" y="5440682"/>
            <a:ext cx="3699853" cy="499145"/>
          </a:xfrm>
          <a:prstGeom prst="rect">
            <a:avLst/>
          </a:prstGeom>
        </p:spPr>
      </p:pic>
      <p:grpSp>
        <p:nvGrpSpPr>
          <p:cNvPr id="35" name="그룹 34">
            <a:extLst>
              <a:ext uri="{FF2B5EF4-FFF2-40B4-BE49-F238E27FC236}">
                <a16:creationId xmlns:a16="http://schemas.microsoft.com/office/drawing/2014/main" id="{88F70770-6F0E-E961-EDBF-C89907CDE672}"/>
              </a:ext>
            </a:extLst>
          </p:cNvPr>
          <p:cNvGrpSpPr/>
          <p:nvPr/>
        </p:nvGrpSpPr>
        <p:grpSpPr>
          <a:xfrm>
            <a:off x="7953970" y="4191233"/>
            <a:ext cx="1808352" cy="553960"/>
            <a:chOff x="2512169" y="5341125"/>
            <a:chExt cx="1808352" cy="553960"/>
          </a:xfrm>
        </p:grpSpPr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98498935-6FF2-463A-1005-D7A01B2A799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39365" y="5341125"/>
              <a:ext cx="553960" cy="553960"/>
            </a:xfrm>
            <a:prstGeom prst="rect">
              <a:avLst/>
            </a:prstGeom>
          </p:spPr>
        </p:pic>
        <p:pic>
          <p:nvPicPr>
            <p:cNvPr id="33" name="그림 32" descr="물, 액체, 소용돌이, 일렉트릭 블루이(가) 표시된 사진&#10;&#10;자동 생성된 설명">
              <a:extLst>
                <a:ext uri="{FF2B5EF4-FFF2-40B4-BE49-F238E27FC236}">
                  <a16:creationId xmlns:a16="http://schemas.microsoft.com/office/drawing/2014/main" id="{30A68DAD-E62C-65B4-BF05-CC36F4F5CB5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66561" y="5341125"/>
              <a:ext cx="553960" cy="553960"/>
            </a:xfrm>
            <a:prstGeom prst="rect">
              <a:avLst/>
            </a:prstGeom>
          </p:spPr>
        </p:pic>
        <p:pic>
          <p:nvPicPr>
            <p:cNvPr id="34" name="그림 33" descr="흐릿한, 빛, 불꽃이(가) 표시된 사진&#10;&#10;자동 생성된 설명">
              <a:extLst>
                <a:ext uri="{FF2B5EF4-FFF2-40B4-BE49-F238E27FC236}">
                  <a16:creationId xmlns:a16="http://schemas.microsoft.com/office/drawing/2014/main" id="{1E999891-5B62-3BE9-717C-ED11CA59A16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2169" y="5341125"/>
              <a:ext cx="553960" cy="553960"/>
            </a:xfrm>
            <a:prstGeom prst="rect">
              <a:avLst/>
            </a:prstGeom>
          </p:spPr>
        </p:pic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4E663936-87CF-1067-117A-D8A56D62CDD6}"/>
              </a:ext>
            </a:extLst>
          </p:cNvPr>
          <p:cNvGrpSpPr/>
          <p:nvPr/>
        </p:nvGrpSpPr>
        <p:grpSpPr>
          <a:xfrm>
            <a:off x="7955122" y="5362907"/>
            <a:ext cx="1807200" cy="554400"/>
            <a:chOff x="7156049" y="5340685"/>
            <a:chExt cx="1807200" cy="554400"/>
          </a:xfrm>
        </p:grpSpPr>
        <p:pic>
          <p:nvPicPr>
            <p:cNvPr id="36" name="그림 35" descr="호박, 빛, 다채로움, 열이(가) 표시된 사진&#10;&#10;자동 생성된 설명">
              <a:extLst>
                <a:ext uri="{FF2B5EF4-FFF2-40B4-BE49-F238E27FC236}">
                  <a16:creationId xmlns:a16="http://schemas.microsoft.com/office/drawing/2014/main" id="{B93FD17A-1EFE-1E98-CAEF-87392316AE8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09642" y="5340685"/>
              <a:ext cx="553607" cy="554400"/>
            </a:xfrm>
            <a:prstGeom prst="rect">
              <a:avLst/>
            </a:prstGeom>
          </p:spPr>
        </p:pic>
        <p:pic>
          <p:nvPicPr>
            <p:cNvPr id="37" name="그림 36" descr="렌즈 플레어, 마젠타, 빛, 어둠이(가) 표시된 사진&#10;&#10;자동 생성된 설명">
              <a:extLst>
                <a:ext uri="{FF2B5EF4-FFF2-40B4-BE49-F238E27FC236}">
                  <a16:creationId xmlns:a16="http://schemas.microsoft.com/office/drawing/2014/main" id="{D80B8B3E-CB4F-A538-F52C-1275AC76628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82845" y="5340685"/>
              <a:ext cx="553607" cy="554400"/>
            </a:xfrm>
            <a:prstGeom prst="rect">
              <a:avLst/>
            </a:prstGeom>
          </p:spPr>
        </p:pic>
        <p:pic>
          <p:nvPicPr>
            <p:cNvPr id="38" name="그림 37" descr="마젠타, 다채로움, 빛, 바이올렛색이(가) 표시된 사진&#10;&#10;자동 생성된 설명">
              <a:extLst>
                <a:ext uri="{FF2B5EF4-FFF2-40B4-BE49-F238E27FC236}">
                  <a16:creationId xmlns:a16="http://schemas.microsoft.com/office/drawing/2014/main" id="{931EDEA3-0A57-D0EA-1A8D-4894B811539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56049" y="5340685"/>
              <a:ext cx="553607" cy="554400"/>
            </a:xfrm>
            <a:prstGeom prst="rect">
              <a:avLst/>
            </a:prstGeom>
          </p:spPr>
        </p:pic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86E7A292-0329-AF50-22FF-00D4CACAD835}"/>
              </a:ext>
            </a:extLst>
          </p:cNvPr>
          <p:cNvGrpSpPr/>
          <p:nvPr/>
        </p:nvGrpSpPr>
        <p:grpSpPr>
          <a:xfrm>
            <a:off x="1379538" y="644527"/>
            <a:ext cx="10585450" cy="1416955"/>
            <a:chOff x="1379538" y="644527"/>
            <a:chExt cx="10585450" cy="1416955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BE4DB849-4F49-9CCB-D0AC-688CD470C051}"/>
                </a:ext>
              </a:extLst>
            </p:cNvPr>
            <p:cNvSpPr/>
            <p:nvPr/>
          </p:nvSpPr>
          <p:spPr>
            <a:xfrm>
              <a:off x="1379538" y="644527"/>
              <a:ext cx="10585450" cy="1416955"/>
            </a:xfrm>
            <a:prstGeom prst="rect">
              <a:avLst/>
            </a:prstGeom>
            <a:solidFill>
              <a:srgbClr val="FFFFE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B3000FAC-BDF1-3A32-11D2-0459DBB903F6}"/>
                </a:ext>
              </a:extLst>
            </p:cNvPr>
            <p:cNvGrpSpPr/>
            <p:nvPr/>
          </p:nvGrpSpPr>
          <p:grpSpPr>
            <a:xfrm>
              <a:off x="2192406" y="666232"/>
              <a:ext cx="6729406" cy="1303184"/>
              <a:chOff x="2192406" y="666232"/>
              <a:chExt cx="6729406" cy="1303184"/>
            </a:xfrm>
          </p:grpSpPr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6E15E156-E42D-B29B-F328-F9E2EFD1139E}"/>
                  </a:ext>
                </a:extLst>
              </p:cNvPr>
              <p:cNvGrpSpPr/>
              <p:nvPr/>
            </p:nvGrpSpPr>
            <p:grpSpPr>
              <a:xfrm>
                <a:off x="2192406" y="666232"/>
                <a:ext cx="6729406" cy="519596"/>
                <a:chOff x="1523341" y="1181604"/>
                <a:chExt cx="6729406" cy="519596"/>
              </a:xfrm>
            </p:grpSpPr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204B1AD5-FE45-EA49-C022-D4F79AE3D9F9}"/>
                    </a:ext>
                  </a:extLst>
                </p:cNvPr>
                <p:cNvSpPr txBox="1"/>
                <p:nvPr/>
              </p:nvSpPr>
              <p:spPr>
                <a:xfrm>
                  <a:off x="1523341" y="1470368"/>
                  <a:ext cx="6729406" cy="230832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>
                    <a:spcAft>
                      <a:spcPts val="400"/>
                    </a:spcAft>
                  </a:pPr>
                  <a:r>
                    <a:rPr lang="ko-KR" altLang="en-US" sz="9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스탠스 변경을 통해 사용할 수 있는 </a:t>
                  </a:r>
                  <a:r>
                    <a:rPr lang="ko-KR" altLang="en-US" sz="900" dirty="0">
                      <a:effectLst>
                        <a:glow rad="127000">
                          <a:srgbClr val="FAFCBC"/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스킬 폭을 넓히고</a:t>
                  </a:r>
                  <a:r>
                    <a:rPr lang="en-US" altLang="ko-KR" sz="9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, </a:t>
                  </a:r>
                  <a:r>
                    <a:rPr lang="ko-KR" altLang="en-US" sz="9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스탠스 변경에 대한 </a:t>
                  </a:r>
                  <a:r>
                    <a:rPr lang="ko-KR" altLang="en-US" sz="900" dirty="0">
                      <a:effectLst>
                        <a:glow rad="127000">
                          <a:srgbClr val="FAFCBC"/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조작 난이도를 낮춰 </a:t>
                  </a:r>
                  <a:r>
                    <a:rPr lang="ko-KR" altLang="en-US" sz="9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다양한 전투 상황에 </a:t>
                  </a:r>
                  <a:r>
                    <a:rPr lang="ko-KR" altLang="en-US" sz="900" dirty="0">
                      <a:effectLst>
                        <a:glow rad="127000">
                          <a:srgbClr val="FAFCBC"/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유연하게 대응</a:t>
                  </a:r>
                  <a:r>
                    <a:rPr lang="ko-KR" altLang="en-US" sz="9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할 수 있도록 설계합니다</a:t>
                  </a:r>
                  <a:r>
                    <a:rPr lang="en-US" altLang="ko-KR" sz="9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  <p:grpSp>
              <p:nvGrpSpPr>
                <p:cNvPr id="20" name="그룹 19">
                  <a:extLst>
                    <a:ext uri="{FF2B5EF4-FFF2-40B4-BE49-F238E27FC236}">
                      <a16:creationId xmlns:a16="http://schemas.microsoft.com/office/drawing/2014/main" id="{498FAE37-2ABA-FCC9-1C45-893B3B9D8714}"/>
                    </a:ext>
                  </a:extLst>
                </p:cNvPr>
                <p:cNvGrpSpPr/>
                <p:nvPr/>
              </p:nvGrpSpPr>
              <p:grpSpPr>
                <a:xfrm>
                  <a:off x="1523341" y="1181604"/>
                  <a:ext cx="1223939" cy="284321"/>
                  <a:chOff x="1523341" y="1181604"/>
                  <a:chExt cx="1223939" cy="284321"/>
                </a:xfrm>
              </p:grpSpPr>
              <p:sp>
                <p:nvSpPr>
                  <p:cNvPr id="21" name="사각형: 둥근 모서리 20">
                    <a:extLst>
                      <a:ext uri="{FF2B5EF4-FFF2-40B4-BE49-F238E27FC236}">
                        <a16:creationId xmlns:a16="http://schemas.microsoft.com/office/drawing/2014/main" id="{47AC3BCF-595D-9848-7E5A-2A0B6BAB6279}"/>
                      </a:ext>
                    </a:extLst>
                  </p:cNvPr>
                  <p:cNvSpPr/>
                  <p:nvPr/>
                </p:nvSpPr>
                <p:spPr>
                  <a:xfrm>
                    <a:off x="1523342" y="1181604"/>
                    <a:ext cx="1190947" cy="284321"/>
                  </a:xfrm>
                  <a:prstGeom prst="roundRect">
                    <a:avLst>
                      <a:gd name="adj" fmla="val 23216"/>
                    </a:avLst>
                  </a:prstGeom>
                  <a:noFill/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lIns="0" rIns="0" rtlCol="0" anchor="ctr">
                    <a:spAutoFit/>
                  </a:bodyPr>
                  <a:lstStyle/>
                  <a:p>
                    <a:pPr marL="171450" indent="-171450">
                      <a:buFont typeface="Wingdings" panose="05000000000000000000" pitchFamily="2" charset="2"/>
                      <a:buChar char="ü"/>
                    </a:pPr>
                    <a:r>
                      <a:rPr lang="ko-KR" altLang="en-US" sz="1000" dirty="0">
                        <a:solidFill>
                          <a:schemeClr val="tx1"/>
                        </a:solidFill>
                        <a:latin typeface="페이퍼로지 6 SemiBold" pitchFamily="2" charset="-127"/>
                        <a:ea typeface="페이퍼로지 6 SemiBold" pitchFamily="2" charset="-127"/>
                        <a:cs typeface="Pretendard SemiBold" panose="02000703000000020004" pitchFamily="2" charset="-127"/>
                      </a:rPr>
                      <a:t>상황 대처 능력 향상</a:t>
                    </a:r>
                  </a:p>
                </p:txBody>
              </p:sp>
              <p:cxnSp>
                <p:nvCxnSpPr>
                  <p:cNvPr id="22" name="직선 연결선 21">
                    <a:extLst>
                      <a:ext uri="{FF2B5EF4-FFF2-40B4-BE49-F238E27FC236}">
                        <a16:creationId xmlns:a16="http://schemas.microsoft.com/office/drawing/2014/main" id="{6B7644FA-3E01-19D2-1F2A-F55F6A7F1A6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523341" y="1417157"/>
                    <a:ext cx="1223939" cy="0"/>
                  </a:xfrm>
                  <a:prstGeom prst="line">
                    <a:avLst/>
                  </a:prstGeom>
                  <a:ln w="952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2FBAFC8C-1462-821D-DA11-081081E24E72}"/>
                  </a:ext>
                </a:extLst>
              </p:cNvPr>
              <p:cNvGrpSpPr/>
              <p:nvPr/>
            </p:nvGrpSpPr>
            <p:grpSpPr>
              <a:xfrm>
                <a:off x="2192406" y="1260024"/>
                <a:ext cx="5959965" cy="709392"/>
                <a:chOff x="1523341" y="1856676"/>
                <a:chExt cx="5959965" cy="709392"/>
              </a:xfrm>
            </p:grpSpPr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9CA71FD9-3726-A2EA-70AE-935C6396A843}"/>
                    </a:ext>
                  </a:extLst>
                </p:cNvPr>
                <p:cNvSpPr txBox="1"/>
                <p:nvPr/>
              </p:nvSpPr>
              <p:spPr>
                <a:xfrm>
                  <a:off x="1523341" y="2145440"/>
                  <a:ext cx="5959965" cy="420628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>
                    <a:spcAft>
                      <a:spcPts val="400"/>
                    </a:spcAft>
                  </a:pPr>
                  <a:r>
                    <a:rPr lang="ko-KR" altLang="en-US" sz="900" dirty="0">
                      <a:effectLst>
                        <a:glow rad="127000">
                          <a:srgbClr val="FAFCBC"/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긴 자루와 날을 지닌 창</a:t>
                  </a:r>
                  <a:r>
                    <a:rPr lang="ko-KR" altLang="en-US" sz="9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은 공격 방식</a:t>
                  </a:r>
                  <a:r>
                    <a:rPr lang="en-US" altLang="ko-KR" sz="9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(</a:t>
                  </a:r>
                  <a:r>
                    <a:rPr lang="ko-KR" altLang="en-US" sz="9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찌르기</a:t>
                  </a:r>
                  <a:r>
                    <a:rPr lang="en-US" altLang="ko-KR" sz="9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, </a:t>
                  </a:r>
                  <a:r>
                    <a:rPr lang="ko-KR" altLang="en-US" sz="9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베기 등</a:t>
                  </a:r>
                  <a:r>
                    <a:rPr lang="en-US" altLang="ko-KR" sz="9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)</a:t>
                  </a:r>
                  <a:r>
                    <a:rPr lang="ko-KR" altLang="en-US" sz="9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에 따라 </a:t>
                  </a:r>
                  <a:r>
                    <a:rPr lang="ko-KR" altLang="en-US" sz="900" dirty="0">
                      <a:effectLst>
                        <a:glow rad="127000">
                          <a:srgbClr val="FAFCBC"/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준비 동작과 무게 중심의 변화가 큰 무기</a:t>
                  </a:r>
                  <a:r>
                    <a:rPr lang="ko-KR" altLang="en-US" sz="9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입니다</a:t>
                  </a:r>
                  <a:r>
                    <a:rPr lang="en-US" altLang="ko-KR" sz="9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 </a:t>
                  </a:r>
                </a:p>
                <a:p>
                  <a:pPr>
                    <a:spcAft>
                      <a:spcPts val="400"/>
                    </a:spcAft>
                  </a:pPr>
                  <a:r>
                    <a:rPr lang="ko-KR" altLang="en-US" sz="9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이러한 </a:t>
                  </a:r>
                  <a:r>
                    <a:rPr lang="ko-KR" altLang="en-US" sz="900" dirty="0">
                      <a:effectLst>
                        <a:glow rad="127000">
                          <a:srgbClr val="FAFCBC"/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구조적 특성을 바탕</a:t>
                  </a:r>
                  <a:r>
                    <a:rPr lang="ko-KR" altLang="en-US" sz="9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으로</a:t>
                  </a:r>
                  <a:r>
                    <a:rPr lang="en-US" altLang="ko-KR" sz="9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, </a:t>
                  </a:r>
                  <a:r>
                    <a:rPr lang="ko-KR" altLang="en-US" sz="9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창술사의 전투를 </a:t>
                  </a:r>
                  <a:r>
                    <a:rPr lang="ko-KR" altLang="en-US" sz="900" dirty="0">
                      <a:effectLst>
                        <a:glow rad="127000">
                          <a:srgbClr val="FAFCBC"/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베기 중심과 찌르기 중심으로 분리</a:t>
                  </a:r>
                  <a:r>
                    <a:rPr lang="ko-KR" altLang="en-US" sz="9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하여 </a:t>
                  </a:r>
                  <a:r>
                    <a:rPr lang="ko-KR" altLang="en-US" sz="900" dirty="0">
                      <a:effectLst>
                        <a:glow rad="127000">
                          <a:srgbClr val="FAFCBC"/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창이라는 무기에 대한 몰입감을 증가</a:t>
                  </a:r>
                  <a:r>
                    <a:rPr lang="ko-KR" altLang="en-US" sz="9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시킵니다</a:t>
                  </a:r>
                  <a:r>
                    <a:rPr lang="en-US" altLang="ko-KR" sz="9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  <p:grpSp>
              <p:nvGrpSpPr>
                <p:cNvPr id="12" name="그룹 11">
                  <a:extLst>
                    <a:ext uri="{FF2B5EF4-FFF2-40B4-BE49-F238E27FC236}">
                      <a16:creationId xmlns:a16="http://schemas.microsoft.com/office/drawing/2014/main" id="{0877FB95-F829-82AB-89ED-2C4F1B82224C}"/>
                    </a:ext>
                  </a:extLst>
                </p:cNvPr>
                <p:cNvGrpSpPr/>
                <p:nvPr/>
              </p:nvGrpSpPr>
              <p:grpSpPr>
                <a:xfrm>
                  <a:off x="1523341" y="1856676"/>
                  <a:ext cx="1575185" cy="284321"/>
                  <a:chOff x="1523341" y="1856676"/>
                  <a:chExt cx="1575185" cy="284321"/>
                </a:xfrm>
              </p:grpSpPr>
              <p:sp>
                <p:nvSpPr>
                  <p:cNvPr id="13" name="사각형: 둥근 모서리 12">
                    <a:extLst>
                      <a:ext uri="{FF2B5EF4-FFF2-40B4-BE49-F238E27FC236}">
                        <a16:creationId xmlns:a16="http://schemas.microsoft.com/office/drawing/2014/main" id="{73596577-F2A4-52F5-DFC3-E90BD9A657D9}"/>
                      </a:ext>
                    </a:extLst>
                  </p:cNvPr>
                  <p:cNvSpPr/>
                  <p:nvPr/>
                </p:nvSpPr>
                <p:spPr>
                  <a:xfrm>
                    <a:off x="1523342" y="1856676"/>
                    <a:ext cx="1522896" cy="284321"/>
                  </a:xfrm>
                  <a:prstGeom prst="roundRect">
                    <a:avLst>
                      <a:gd name="adj" fmla="val 23216"/>
                    </a:avLst>
                  </a:prstGeom>
                  <a:noFill/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lIns="0" rIns="0" rtlCol="0" anchor="ctr">
                    <a:spAutoFit/>
                  </a:bodyPr>
                  <a:lstStyle/>
                  <a:p>
                    <a:pPr marL="171450" indent="-171450">
                      <a:buFont typeface="Wingdings" panose="05000000000000000000" pitchFamily="2" charset="2"/>
                      <a:buChar char="ü"/>
                    </a:pPr>
                    <a:r>
                      <a:rPr lang="ko-KR" altLang="en-US" sz="1000" dirty="0">
                        <a:solidFill>
                          <a:schemeClr val="tx1"/>
                        </a:solidFill>
                        <a:effectLst/>
                        <a:latin typeface="페이퍼로지 6 SemiBold" pitchFamily="2" charset="-127"/>
                        <a:ea typeface="페이퍼로지 6 SemiBold" pitchFamily="2" charset="-127"/>
                        <a:cs typeface="Pretendard SemiBold" panose="02000703000000020004" pitchFamily="2" charset="-127"/>
                      </a:rPr>
                      <a:t>창의 구조에 기반한 시스템</a:t>
                    </a:r>
                  </a:p>
                </p:txBody>
              </p:sp>
              <p:cxnSp>
                <p:nvCxnSpPr>
                  <p:cNvPr id="14" name="직선 연결선 13">
                    <a:extLst>
                      <a:ext uri="{FF2B5EF4-FFF2-40B4-BE49-F238E27FC236}">
                        <a16:creationId xmlns:a16="http://schemas.microsoft.com/office/drawing/2014/main" id="{9E028522-58B5-4BE0-DAC6-4A83C74846A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523341" y="2092229"/>
                    <a:ext cx="1575185" cy="0"/>
                  </a:xfrm>
                  <a:prstGeom prst="line">
                    <a:avLst/>
                  </a:prstGeom>
                  <a:ln w="952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4B6EFFE1-564E-E1DC-22ED-15A1616B9DA4}"/>
                </a:ext>
              </a:extLst>
            </p:cNvPr>
            <p:cNvGrpSpPr/>
            <p:nvPr/>
          </p:nvGrpSpPr>
          <p:grpSpPr>
            <a:xfrm>
              <a:off x="1379538" y="644528"/>
              <a:ext cx="623101" cy="270284"/>
              <a:chOff x="1379538" y="644528"/>
              <a:chExt cx="623101" cy="270284"/>
            </a:xfrm>
          </p:grpSpPr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045913F1-F802-B2E3-8A82-D3FF45A36596}"/>
                  </a:ext>
                </a:extLst>
              </p:cNvPr>
              <p:cNvSpPr/>
              <p:nvPr/>
            </p:nvSpPr>
            <p:spPr>
              <a:xfrm>
                <a:off x="1379538" y="644528"/>
                <a:ext cx="50482" cy="270284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Ins="180000" rtlCol="0" anchor="ctr"/>
              <a:lstStyle/>
              <a:p>
                <a:endParaRPr lang="ko-KR" altLang="en-US" b="1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  <p:grpSp>
            <p:nvGrpSpPr>
              <p:cNvPr id="18" name="그룹 17">
                <a:extLst>
                  <a:ext uri="{FF2B5EF4-FFF2-40B4-BE49-F238E27FC236}">
                    <a16:creationId xmlns:a16="http://schemas.microsoft.com/office/drawing/2014/main" id="{16DFC491-8E56-66FE-B645-ADB1348240EB}"/>
                  </a:ext>
                </a:extLst>
              </p:cNvPr>
              <p:cNvGrpSpPr/>
              <p:nvPr/>
            </p:nvGrpSpPr>
            <p:grpSpPr>
              <a:xfrm>
                <a:off x="1379538" y="747867"/>
                <a:ext cx="623101" cy="153888"/>
                <a:chOff x="1379538" y="747867"/>
                <a:chExt cx="623101" cy="153888"/>
              </a:xfrm>
            </p:grpSpPr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8F2672E6-22B9-FA84-AE41-6EBB09DE47F4}"/>
                    </a:ext>
                  </a:extLst>
                </p:cNvPr>
                <p:cNvSpPr txBox="1"/>
                <p:nvPr/>
              </p:nvSpPr>
              <p:spPr>
                <a:xfrm>
                  <a:off x="1379538" y="747867"/>
                  <a:ext cx="623101" cy="153888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txBody>
                <a:bodyPr wrap="none" lIns="144000" tIns="0" rIns="0" bIns="0" rtlCol="0" anchor="ctr" anchorCtr="0">
                  <a:spAutoFit/>
                </a:bodyPr>
                <a:lstStyle/>
                <a:p>
                  <a:r>
                    <a:rPr lang="ko-KR" altLang="en-US" sz="1000" dirty="0">
                      <a:ln w="50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ln>
                      <a:solidFill>
                        <a:schemeClr val="bg1"/>
                      </a:solidFill>
                      <a:effectLst/>
                      <a:latin typeface="페이퍼로지 6 SemiBold" pitchFamily="2" charset="-127"/>
                      <a:ea typeface="페이퍼로지 6 SemiBold" pitchFamily="2" charset="-127"/>
                      <a:cs typeface="Pretendard SemiBold" panose="02000703000000020004" pitchFamily="2" charset="-127"/>
                    </a:rPr>
                    <a:t>기획 의도</a:t>
                  </a:r>
                  <a:endParaRPr lang="en-US" altLang="ko-KR" sz="1000" dirty="0">
                    <a:ln w="508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  <a:solidFill>
                      <a:schemeClr val="bg1"/>
                    </a:solidFill>
                    <a:effectLst/>
                    <a:latin typeface="페이퍼로지 6 SemiBold" pitchFamily="2" charset="-127"/>
                    <a:ea typeface="페이퍼로지 6 SemiBold" pitchFamily="2" charset="-127"/>
                    <a:cs typeface="Pretendard SemiBold" panose="02000703000000020004" pitchFamily="2" charset="-127"/>
                  </a:endParaRPr>
                </a:p>
              </p:txBody>
            </p:sp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B4B4A661-BD7B-5EDD-6800-01BBF0566097}"/>
                    </a:ext>
                  </a:extLst>
                </p:cNvPr>
                <p:cNvSpPr txBox="1"/>
                <p:nvPr/>
              </p:nvSpPr>
              <p:spPr>
                <a:xfrm>
                  <a:off x="1379538" y="747867"/>
                  <a:ext cx="623101" cy="153888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txBody>
                <a:bodyPr wrap="none" lIns="144000" tIns="0" rIns="0" bIns="0" rtlCol="0" anchor="ctr" anchorCtr="0">
                  <a:spAutoFit/>
                </a:bodyPr>
                <a:lstStyle/>
                <a:p>
                  <a:r>
                    <a:rPr lang="ko-KR" altLang="en-US" sz="1000" dirty="0">
                      <a:solidFill>
                        <a:schemeClr val="bg1"/>
                      </a:solidFill>
                      <a:effectLst/>
                      <a:latin typeface="페이퍼로지 6 SemiBold" pitchFamily="2" charset="-127"/>
                      <a:ea typeface="페이퍼로지 6 SemiBold" pitchFamily="2" charset="-127"/>
                      <a:cs typeface="Pretendard SemiBold" panose="02000703000000020004" pitchFamily="2" charset="-127"/>
                    </a:rPr>
                    <a:t>기획 의도</a:t>
                  </a:r>
                  <a:endParaRPr lang="en-US" altLang="ko-KR" sz="1000" dirty="0">
                    <a:solidFill>
                      <a:schemeClr val="bg1"/>
                    </a:solidFill>
                    <a:effectLst/>
                    <a:latin typeface="페이퍼로지 6 SemiBold" pitchFamily="2" charset="-127"/>
                    <a:ea typeface="페이퍼로지 6 SemiBold" pitchFamily="2" charset="-127"/>
                    <a:cs typeface="Pretendard SemiBold" panose="02000703000000020004" pitchFamily="2" charset="-127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2465853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581759-F7E1-788F-519C-A4FDBB48F2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그룹 53">
            <a:extLst>
              <a:ext uri="{FF2B5EF4-FFF2-40B4-BE49-F238E27FC236}">
                <a16:creationId xmlns:a16="http://schemas.microsoft.com/office/drawing/2014/main" id="{DF3B8CB4-DB64-ED9F-C65F-66E2C66EE552}"/>
              </a:ext>
            </a:extLst>
          </p:cNvPr>
          <p:cNvGrpSpPr/>
          <p:nvPr/>
        </p:nvGrpSpPr>
        <p:grpSpPr>
          <a:xfrm>
            <a:off x="1379538" y="301683"/>
            <a:ext cx="10812462" cy="222191"/>
            <a:chOff x="1379538" y="169604"/>
            <a:chExt cx="10812462" cy="222191"/>
          </a:xfrm>
          <a:effectLst/>
        </p:grpSpPr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21683A6A-9EF3-203C-9703-DE078B6D3F46}"/>
                </a:ext>
              </a:extLst>
            </p:cNvPr>
            <p:cNvSpPr/>
            <p:nvPr/>
          </p:nvSpPr>
          <p:spPr>
            <a:xfrm>
              <a:off x="1379538" y="169604"/>
              <a:ext cx="2331979" cy="1846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spAutoFit/>
            </a:bodyPr>
            <a:lstStyle/>
            <a:p>
              <a:r>
                <a:rPr lang="ko-KR" altLang="en-US" sz="1200" dirty="0">
                  <a:solidFill>
                    <a:schemeClr val="tx1"/>
                  </a:solidFill>
                  <a:latin typeface="페이퍼로지 6 SemiBold" pitchFamily="2" charset="-127"/>
                  <a:ea typeface="페이퍼로지 6 SemiBold" pitchFamily="2" charset="-127"/>
                  <a:cs typeface="Pretendard SemiBold" panose="02000703000000020004" pitchFamily="2" charset="-127"/>
                </a:rPr>
                <a:t>창의 파지 및 전투 </a:t>
              </a:r>
              <a:r>
                <a:rPr lang="en-US" altLang="ko-KR" sz="1200" dirty="0">
                  <a:solidFill>
                    <a:schemeClr val="tx1"/>
                  </a:solidFill>
                  <a:latin typeface="페이퍼로지 6 SemiBold" pitchFamily="2" charset="-127"/>
                  <a:ea typeface="페이퍼로지 6 SemiBold" pitchFamily="2" charset="-127"/>
                  <a:cs typeface="Pretendard SemiBold" panose="02000703000000020004" pitchFamily="2" charset="-127"/>
                </a:rPr>
                <a:t>IDLE</a:t>
              </a:r>
              <a:r>
                <a:rPr lang="ko-KR" altLang="en-US" sz="1200" dirty="0">
                  <a:solidFill>
                    <a:schemeClr val="tx1"/>
                  </a:solidFill>
                  <a:latin typeface="페이퍼로지 6 SemiBold" pitchFamily="2" charset="-127"/>
                  <a:ea typeface="페이퍼로지 6 SemiBold" pitchFamily="2" charset="-127"/>
                  <a:cs typeface="Pretendard SemiBold" panose="02000703000000020004" pitchFamily="2" charset="-127"/>
                </a:rPr>
                <a:t> </a:t>
              </a:r>
            </a:p>
          </p:txBody>
        </p: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2A2705C8-E9C8-1A22-A823-AAA52BA12814}"/>
                </a:ext>
              </a:extLst>
            </p:cNvPr>
            <p:cNvCxnSpPr>
              <a:cxnSpLocks/>
            </p:cNvCxnSpPr>
            <p:nvPr/>
          </p:nvCxnSpPr>
          <p:spPr>
            <a:xfrm>
              <a:off x="1379538" y="391795"/>
              <a:ext cx="1081246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3" name="TextBox 92">
            <a:extLst>
              <a:ext uri="{FF2B5EF4-FFF2-40B4-BE49-F238E27FC236}">
                <a16:creationId xmlns:a16="http://schemas.microsoft.com/office/drawing/2014/main" id="{FFEA20AC-1E55-10D1-B9BB-AA53B3A9DBC7}"/>
              </a:ext>
            </a:extLst>
          </p:cNvPr>
          <p:cNvSpPr txBox="1"/>
          <p:nvPr/>
        </p:nvSpPr>
        <p:spPr>
          <a:xfrm>
            <a:off x="1379538" y="608104"/>
            <a:ext cx="2802049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400"/>
              </a:spcAft>
            </a:pP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사실적인 무술 액션을 위해 양 손으로 무기를 </a:t>
            </a:r>
            <a:r>
              <a:rPr lang="ko-KR" altLang="en-US" sz="1000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파지합니다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8289BD92-4EE6-8EF4-641E-6BF220C00A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0685175"/>
              </p:ext>
            </p:extLst>
          </p:nvPr>
        </p:nvGraphicFramePr>
        <p:xfrm>
          <a:off x="1379538" y="1184904"/>
          <a:ext cx="6567429" cy="5149222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082203">
                  <a:extLst>
                    <a:ext uri="{9D8B030D-6E8A-4147-A177-3AD203B41FA5}">
                      <a16:colId xmlns:a16="http://schemas.microsoft.com/office/drawing/2014/main" val="2731901733"/>
                    </a:ext>
                  </a:extLst>
                </a:gridCol>
                <a:gridCol w="2793980">
                  <a:extLst>
                    <a:ext uri="{9D8B030D-6E8A-4147-A177-3AD203B41FA5}">
                      <a16:colId xmlns:a16="http://schemas.microsoft.com/office/drawing/2014/main" val="1355836021"/>
                    </a:ext>
                  </a:extLst>
                </a:gridCol>
                <a:gridCol w="2691246">
                  <a:extLst>
                    <a:ext uri="{9D8B030D-6E8A-4147-A177-3AD203B41FA5}">
                      <a16:colId xmlns:a16="http://schemas.microsoft.com/office/drawing/2014/main" val="2277897480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0" kern="120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스탠스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0" kern="120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창의 파지</a:t>
                      </a:r>
                      <a:endParaRPr lang="en-US" altLang="ko-KR" sz="1000" b="0" kern="1200"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0" kern="120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전투 </a:t>
                      </a:r>
                      <a:r>
                        <a:rPr lang="en-US" altLang="ko-KR" sz="1000" b="0" kern="120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IDLE </a:t>
                      </a:r>
                      <a:r>
                        <a:rPr lang="ko-KR" altLang="en-US" sz="1000" b="0" kern="120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예시</a:t>
                      </a:r>
                      <a:endParaRPr lang="en-US" altLang="ko-KR" sz="1000" b="0" kern="1200"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9544224"/>
                  </a:ext>
                </a:extLst>
              </a:tr>
              <a:tr h="24306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난무 스탠스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solidFill>
                          <a:sysClr val="windowText" lastClr="000000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solidFill>
                          <a:sysClr val="windowText" lastClr="000000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402398"/>
                  </a:ext>
                </a:extLst>
              </a:tr>
              <a:tr h="24306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집중 스탠스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solidFill>
                          <a:sysClr val="windowText" lastClr="000000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solidFill>
                          <a:sysClr val="windowText" lastClr="000000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1347994"/>
                  </a:ext>
                </a:extLst>
              </a:tr>
            </a:tbl>
          </a:graphicData>
        </a:graphic>
      </p:graphicFrame>
      <p:grpSp>
        <p:nvGrpSpPr>
          <p:cNvPr id="21" name="그룹 20">
            <a:extLst>
              <a:ext uri="{FF2B5EF4-FFF2-40B4-BE49-F238E27FC236}">
                <a16:creationId xmlns:a16="http://schemas.microsoft.com/office/drawing/2014/main" id="{60417B58-2377-8941-964D-A0BDE87F5CCC}"/>
              </a:ext>
            </a:extLst>
          </p:cNvPr>
          <p:cNvGrpSpPr/>
          <p:nvPr/>
        </p:nvGrpSpPr>
        <p:grpSpPr>
          <a:xfrm>
            <a:off x="2746006" y="1676455"/>
            <a:ext cx="2148727" cy="1996022"/>
            <a:chOff x="5086853" y="1762711"/>
            <a:chExt cx="2959313" cy="2749001"/>
          </a:xfrm>
        </p:grpSpPr>
        <p:pic>
          <p:nvPicPr>
            <p:cNvPr id="29" name="그림 28" descr="무기, 의류, 검, 코스튬이(가) 표시된 사진&#10;&#10;자동 생성된 설명">
              <a:extLst>
                <a:ext uri="{FF2B5EF4-FFF2-40B4-BE49-F238E27FC236}">
                  <a16:creationId xmlns:a16="http://schemas.microsoft.com/office/drawing/2014/main" id="{9F722B9B-4BF3-64C4-AECD-633E13D118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658" b="45726"/>
            <a:stretch/>
          </p:blipFill>
          <p:spPr>
            <a:xfrm>
              <a:off x="5219833" y="1762711"/>
              <a:ext cx="2764762" cy="2099131"/>
            </a:xfrm>
            <a:prstGeom prst="rect">
              <a:avLst/>
            </a:prstGeom>
          </p:spPr>
        </p:pic>
        <p:pic>
          <p:nvPicPr>
            <p:cNvPr id="30" name="그림 29" descr="검, 무기, 냉병기, 단검이(가) 표시된 사진&#10;&#10;자동 생성된 설명">
              <a:extLst>
                <a:ext uri="{FF2B5EF4-FFF2-40B4-BE49-F238E27FC236}">
                  <a16:creationId xmlns:a16="http://schemas.microsoft.com/office/drawing/2014/main" id="{98D57A40-FA14-B55C-AD90-5AD83CB60D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086853" y="4003516"/>
              <a:ext cx="2876701" cy="508196"/>
            </a:xfrm>
            <a:prstGeom prst="rect">
              <a:avLst/>
            </a:prstGeom>
          </p:spPr>
        </p:pic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D21C6453-6911-A230-3205-9FD3219386C6}"/>
                </a:ext>
              </a:extLst>
            </p:cNvPr>
            <p:cNvSpPr/>
            <p:nvPr/>
          </p:nvSpPr>
          <p:spPr>
            <a:xfrm>
              <a:off x="6472310" y="4240873"/>
              <a:ext cx="200082" cy="200082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919ED362-BD9B-683E-6F2A-7C4B1246CD89}"/>
                </a:ext>
              </a:extLst>
            </p:cNvPr>
            <p:cNvSpPr/>
            <p:nvPr/>
          </p:nvSpPr>
          <p:spPr>
            <a:xfrm>
              <a:off x="7125198" y="4240873"/>
              <a:ext cx="200082" cy="200082"/>
            </a:xfrm>
            <a:prstGeom prst="ellipse">
              <a:avLst/>
            </a:prstGeom>
            <a:noFill/>
            <a:ln>
              <a:solidFill>
                <a:srgbClr val="0100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666AED1E-0E09-98CB-887F-3FA1F0E56807}"/>
                </a:ext>
              </a:extLst>
            </p:cNvPr>
            <p:cNvSpPr/>
            <p:nvPr/>
          </p:nvSpPr>
          <p:spPr>
            <a:xfrm>
              <a:off x="6502172" y="2724753"/>
              <a:ext cx="327589" cy="32759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AAEB150C-5EB4-47E9-DB44-9D576710AAE7}"/>
                </a:ext>
              </a:extLst>
            </p:cNvPr>
            <p:cNvCxnSpPr>
              <a:cxnSpLocks/>
              <a:stCxn id="33" idx="4"/>
              <a:endCxn id="31" idx="0"/>
            </p:cNvCxnSpPr>
            <p:nvPr/>
          </p:nvCxnSpPr>
          <p:spPr>
            <a:xfrm flipH="1">
              <a:off x="6572351" y="3052343"/>
              <a:ext cx="93616" cy="1188530"/>
            </a:xfrm>
            <a:prstGeom prst="line">
              <a:avLst/>
            </a:prstGeom>
            <a:ln w="9525">
              <a:solidFill>
                <a:srgbClr val="FF0000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A7DF9A50-4C5C-AF33-17AC-48A10336BA9D}"/>
                </a:ext>
              </a:extLst>
            </p:cNvPr>
            <p:cNvSpPr/>
            <p:nvPr/>
          </p:nvSpPr>
          <p:spPr>
            <a:xfrm>
              <a:off x="7718577" y="3439915"/>
              <a:ext cx="327589" cy="327590"/>
            </a:xfrm>
            <a:prstGeom prst="ellipse">
              <a:avLst/>
            </a:prstGeom>
            <a:noFill/>
            <a:ln>
              <a:solidFill>
                <a:srgbClr val="0100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61370E84-9839-EACE-2200-FEC50ABC8678}"/>
                </a:ext>
              </a:extLst>
            </p:cNvPr>
            <p:cNvCxnSpPr>
              <a:cxnSpLocks/>
              <a:stCxn id="35" idx="3"/>
              <a:endCxn id="32" idx="7"/>
            </p:cNvCxnSpPr>
            <p:nvPr/>
          </p:nvCxnSpPr>
          <p:spPr>
            <a:xfrm flipH="1">
              <a:off x="7295979" y="3719531"/>
              <a:ext cx="470572" cy="550643"/>
            </a:xfrm>
            <a:prstGeom prst="line">
              <a:avLst/>
            </a:prstGeom>
            <a:ln w="9525">
              <a:solidFill>
                <a:srgbClr val="0100FF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435E5748-4675-AF76-D22A-4B1380F90259}"/>
              </a:ext>
            </a:extLst>
          </p:cNvPr>
          <p:cNvGrpSpPr/>
          <p:nvPr/>
        </p:nvGrpSpPr>
        <p:grpSpPr>
          <a:xfrm>
            <a:off x="3241957" y="3827162"/>
            <a:ext cx="1156825" cy="143457"/>
            <a:chOff x="2166207" y="5204631"/>
            <a:chExt cx="1156825" cy="143457"/>
          </a:xfrm>
          <a:effectLst>
            <a:glow rad="127000">
              <a:schemeClr val="bg1"/>
            </a:glow>
          </a:effectLst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227487BF-A9EC-A882-FA2B-369AB8A66E47}"/>
                </a:ext>
              </a:extLst>
            </p:cNvPr>
            <p:cNvGrpSpPr/>
            <p:nvPr/>
          </p:nvGrpSpPr>
          <p:grpSpPr>
            <a:xfrm>
              <a:off x="2166207" y="5205396"/>
              <a:ext cx="511100" cy="142692"/>
              <a:chOff x="2004310" y="5205396"/>
              <a:chExt cx="511100" cy="142692"/>
            </a:xfrm>
          </p:grpSpPr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63D88F9-C6CF-9FA3-FE01-7D68629F8F01}"/>
                  </a:ext>
                </a:extLst>
              </p:cNvPr>
              <p:cNvSpPr txBox="1"/>
              <p:nvPr/>
            </p:nvSpPr>
            <p:spPr>
              <a:xfrm>
                <a:off x="2217251" y="5209589"/>
                <a:ext cx="298159" cy="1384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ko-KR" altLang="en-US" sz="9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오른손</a:t>
                </a:r>
                <a:endParaRPr lang="en-US" altLang="ko-KR" sz="9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28" name="타원 27">
                <a:extLst>
                  <a:ext uri="{FF2B5EF4-FFF2-40B4-BE49-F238E27FC236}">
                    <a16:creationId xmlns:a16="http://schemas.microsoft.com/office/drawing/2014/main" id="{F15629B4-8B86-2186-B2D0-75DC8B7DED16}"/>
                  </a:ext>
                </a:extLst>
              </p:cNvPr>
              <p:cNvSpPr/>
              <p:nvPr/>
            </p:nvSpPr>
            <p:spPr>
              <a:xfrm>
                <a:off x="2004310" y="5205396"/>
                <a:ext cx="139061" cy="139061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</p:grp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5E9455C9-D68A-8AC6-5DFC-28E344B824AB}"/>
                </a:ext>
              </a:extLst>
            </p:cNvPr>
            <p:cNvGrpSpPr/>
            <p:nvPr/>
          </p:nvGrpSpPr>
          <p:grpSpPr>
            <a:xfrm>
              <a:off x="2906687" y="5204631"/>
              <a:ext cx="416345" cy="143457"/>
              <a:chOff x="2906687" y="5204631"/>
              <a:chExt cx="416345" cy="143457"/>
            </a:xfrm>
          </p:grpSpPr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16B202D-7BD7-B9B4-3C14-7BBDD32EB091}"/>
                  </a:ext>
                </a:extLst>
              </p:cNvPr>
              <p:cNvSpPr txBox="1"/>
              <p:nvPr/>
            </p:nvSpPr>
            <p:spPr>
              <a:xfrm>
                <a:off x="3124260" y="5209589"/>
                <a:ext cx="198772" cy="1384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ko-KR" altLang="en-US" sz="9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왼손</a:t>
                </a:r>
                <a:endParaRPr lang="en-US" altLang="ko-KR" sz="9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26" name="타원 25">
                <a:extLst>
                  <a:ext uri="{FF2B5EF4-FFF2-40B4-BE49-F238E27FC236}">
                    <a16:creationId xmlns:a16="http://schemas.microsoft.com/office/drawing/2014/main" id="{16A24D70-ABCD-1A1D-F8B6-21E6DD7A35F6}"/>
                  </a:ext>
                </a:extLst>
              </p:cNvPr>
              <p:cNvSpPr/>
              <p:nvPr/>
            </p:nvSpPr>
            <p:spPr>
              <a:xfrm>
                <a:off x="2906687" y="5204631"/>
                <a:ext cx="139061" cy="139061"/>
              </a:xfrm>
              <a:prstGeom prst="ellipse">
                <a:avLst/>
              </a:prstGeom>
              <a:noFill/>
              <a:ln>
                <a:solidFill>
                  <a:srgbClr val="0100F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</p:grp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6E98756D-1800-4C35-4DD2-9311ADEF6F32}"/>
              </a:ext>
            </a:extLst>
          </p:cNvPr>
          <p:cNvGrpSpPr/>
          <p:nvPr/>
        </p:nvGrpSpPr>
        <p:grpSpPr>
          <a:xfrm>
            <a:off x="2742856" y="4199189"/>
            <a:ext cx="2155027" cy="1807447"/>
            <a:chOff x="8460480" y="2095090"/>
            <a:chExt cx="2882659" cy="2417721"/>
          </a:xfrm>
        </p:grpSpPr>
        <p:pic>
          <p:nvPicPr>
            <p:cNvPr id="46" name="그림 45" descr="무기, 가상의 캐릭터, 갑옷, 만화 영화이(가) 표시된 사진&#10;&#10;자동 생성된 설명">
              <a:extLst>
                <a:ext uri="{FF2B5EF4-FFF2-40B4-BE49-F238E27FC236}">
                  <a16:creationId xmlns:a16="http://schemas.microsoft.com/office/drawing/2014/main" id="{D5251623-6C2C-D9FB-E664-7367CA77C1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676" b="49941"/>
            <a:stretch/>
          </p:blipFill>
          <p:spPr>
            <a:xfrm flipH="1">
              <a:off x="8460480" y="2095090"/>
              <a:ext cx="2742324" cy="1759741"/>
            </a:xfrm>
            <a:prstGeom prst="rect">
              <a:avLst/>
            </a:prstGeom>
          </p:spPr>
        </p:pic>
        <p:pic>
          <p:nvPicPr>
            <p:cNvPr id="47" name="그림 46" descr="무기, 냉병기, 근접 무기, 단검이(가) 표시된 사진&#10;&#10;자동 생성된 설명">
              <a:extLst>
                <a:ext uri="{FF2B5EF4-FFF2-40B4-BE49-F238E27FC236}">
                  <a16:creationId xmlns:a16="http://schemas.microsoft.com/office/drawing/2014/main" id="{A9B19F3D-5050-9594-7F90-AB14AB5BD4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8328"/>
            <a:stretch/>
          </p:blipFill>
          <p:spPr>
            <a:xfrm flipH="1">
              <a:off x="8600819" y="4132177"/>
              <a:ext cx="2742320" cy="380634"/>
            </a:xfrm>
            <a:prstGeom prst="rect">
              <a:avLst/>
            </a:prstGeom>
          </p:spPr>
        </p:pic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3E87310F-5024-06F6-70E1-5410B35E94EE}"/>
                </a:ext>
              </a:extLst>
            </p:cNvPr>
            <p:cNvSpPr/>
            <p:nvPr/>
          </p:nvSpPr>
          <p:spPr>
            <a:xfrm>
              <a:off x="10436590" y="4210374"/>
              <a:ext cx="198459" cy="198459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8B7C74DB-6B6C-EBCB-463D-30F5AA26A5D1}"/>
                </a:ext>
              </a:extLst>
            </p:cNvPr>
            <p:cNvSpPr/>
            <p:nvPr/>
          </p:nvSpPr>
          <p:spPr>
            <a:xfrm>
              <a:off x="11103575" y="4212552"/>
              <a:ext cx="198459" cy="198459"/>
            </a:xfrm>
            <a:prstGeom prst="ellipse">
              <a:avLst/>
            </a:prstGeom>
            <a:noFill/>
            <a:ln>
              <a:solidFill>
                <a:srgbClr val="0100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F289216F-5CE0-2F6A-5F82-3E2E234A9D23}"/>
                </a:ext>
              </a:extLst>
            </p:cNvPr>
            <p:cNvSpPr/>
            <p:nvPr/>
          </p:nvSpPr>
          <p:spPr>
            <a:xfrm>
              <a:off x="9706752" y="2986525"/>
              <a:ext cx="324930" cy="32493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0E523199-FBFF-9ED3-E6EE-71175254E2F1}"/>
                </a:ext>
              </a:extLst>
            </p:cNvPr>
            <p:cNvCxnSpPr>
              <a:cxnSpLocks/>
              <a:stCxn id="50" idx="4"/>
              <a:endCxn id="48" idx="1"/>
            </p:cNvCxnSpPr>
            <p:nvPr/>
          </p:nvCxnSpPr>
          <p:spPr>
            <a:xfrm>
              <a:off x="9869217" y="3311455"/>
              <a:ext cx="596437" cy="927983"/>
            </a:xfrm>
            <a:prstGeom prst="line">
              <a:avLst/>
            </a:prstGeom>
            <a:ln w="9525">
              <a:solidFill>
                <a:srgbClr val="FF0000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8FCE6035-BC0F-2C4A-ACB2-6F91AFA04BED}"/>
                </a:ext>
              </a:extLst>
            </p:cNvPr>
            <p:cNvSpPr/>
            <p:nvPr/>
          </p:nvSpPr>
          <p:spPr>
            <a:xfrm>
              <a:off x="10323984" y="3329650"/>
              <a:ext cx="324930" cy="324930"/>
            </a:xfrm>
            <a:prstGeom prst="ellipse">
              <a:avLst/>
            </a:prstGeom>
            <a:noFill/>
            <a:ln>
              <a:solidFill>
                <a:srgbClr val="0100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295C0880-D4D6-31CF-0C94-CA712411F767}"/>
                </a:ext>
              </a:extLst>
            </p:cNvPr>
            <p:cNvCxnSpPr>
              <a:cxnSpLocks/>
              <a:stCxn id="52" idx="5"/>
              <a:endCxn id="49" idx="1"/>
            </p:cNvCxnSpPr>
            <p:nvPr/>
          </p:nvCxnSpPr>
          <p:spPr>
            <a:xfrm>
              <a:off x="10601329" y="3606995"/>
              <a:ext cx="531310" cy="634621"/>
            </a:xfrm>
            <a:prstGeom prst="line">
              <a:avLst/>
            </a:prstGeom>
            <a:ln w="9525">
              <a:solidFill>
                <a:srgbClr val="0100FF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3" name="그림 102" descr="만화 영화, 무기, CG 아트워크, 가상의 캐릭터이(가) 표시된 사진&#10;&#10;자동 생성된 설명">
            <a:extLst>
              <a:ext uri="{FF2B5EF4-FFF2-40B4-BE49-F238E27FC236}">
                <a16:creationId xmlns:a16="http://schemas.microsoft.com/office/drawing/2014/main" id="{B89E9882-B20F-2BAC-3374-57936B3F0B9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62" t="6757" r="26633" b="41818"/>
          <a:stretch/>
        </p:blipFill>
        <p:spPr>
          <a:xfrm>
            <a:off x="5753817" y="1688799"/>
            <a:ext cx="1658798" cy="2014851"/>
          </a:xfrm>
          <a:prstGeom prst="rect">
            <a:avLst/>
          </a:prstGeom>
        </p:spPr>
      </p:pic>
      <p:pic>
        <p:nvPicPr>
          <p:cNvPr id="105" name="그림 104" descr="갑옷, 무기, 기사, 가상의 캐릭터이(가) 표시된 사진&#10;&#10;자동 생성된 설명">
            <a:extLst>
              <a:ext uri="{FF2B5EF4-FFF2-40B4-BE49-F238E27FC236}">
                <a16:creationId xmlns:a16="http://schemas.microsoft.com/office/drawing/2014/main" id="{D46E0E6C-F45F-2F2D-7E67-F134C528062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54" b="5855"/>
          <a:stretch/>
        </p:blipFill>
        <p:spPr>
          <a:xfrm flipH="1">
            <a:off x="5625691" y="4146413"/>
            <a:ext cx="1924933" cy="1957349"/>
          </a:xfrm>
          <a:prstGeom prst="rect">
            <a:avLst/>
          </a:prstGeom>
        </p:spPr>
      </p:pic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CA67D92F-A43D-7092-A9A6-6BD0BEDBB6EC}"/>
              </a:ext>
            </a:extLst>
          </p:cNvPr>
          <p:cNvSpPr>
            <a:spLocks/>
          </p:cNvSpPr>
          <p:nvPr/>
        </p:nvSpPr>
        <p:spPr>
          <a:xfrm>
            <a:off x="0" y="2332954"/>
            <a:ext cx="1152000" cy="307777"/>
          </a:xfrm>
          <a:prstGeom prst="rect">
            <a:avLst/>
          </a:prstGeom>
          <a:noFill/>
          <a:ln w="9525">
            <a:noFill/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108000" bIns="0" rtlCol="0" anchor="ctr">
            <a:noAutofit/>
          </a:bodyPr>
          <a:lstStyle/>
          <a:p>
            <a:pPr algn="l"/>
            <a:r>
              <a:rPr lang="en-US" altLang="ko-KR" sz="9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- </a:t>
            </a:r>
            <a:r>
              <a:rPr lang="ko-KR" altLang="en-US" sz="9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듀얼 스탠스</a:t>
            </a: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79AB428F-B136-B777-5794-D5E86DCFF6E1}"/>
              </a:ext>
            </a:extLst>
          </p:cNvPr>
          <p:cNvSpPr>
            <a:spLocks/>
          </p:cNvSpPr>
          <p:nvPr/>
        </p:nvSpPr>
        <p:spPr>
          <a:xfrm>
            <a:off x="0" y="2674853"/>
            <a:ext cx="1152000" cy="307777"/>
          </a:xfrm>
          <a:prstGeom prst="rect">
            <a:avLst/>
          </a:prstGeom>
          <a:noFill/>
          <a:ln w="9525">
            <a:noFill/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108000" bIns="0" rtlCol="0" anchor="ctr">
            <a:noAutofit/>
          </a:bodyPr>
          <a:lstStyle/>
          <a:p>
            <a:r>
              <a:rPr lang="en-US" altLang="ko-KR" sz="900" dirty="0">
                <a:solidFill>
                  <a:srgbClr val="BD9C7C"/>
                </a:solidFill>
                <a:latin typeface="페이퍼로지 5 Medium" pitchFamily="2" charset="-127"/>
                <a:ea typeface="페이퍼로지 5 Medium" pitchFamily="2" charset="-127"/>
              </a:rPr>
              <a:t>- </a:t>
            </a:r>
            <a:r>
              <a:rPr lang="ko-KR" altLang="en-US" sz="900" dirty="0">
                <a:solidFill>
                  <a:srgbClr val="BD9C7C"/>
                </a:solidFill>
                <a:latin typeface="페이퍼로지 5 Medium" pitchFamily="2" charset="-127"/>
                <a:ea typeface="페이퍼로지 5 Medium" pitchFamily="2" charset="-127"/>
              </a:rPr>
              <a:t>데이터</a:t>
            </a:r>
          </a:p>
        </p:txBody>
      </p:sp>
    </p:spTree>
    <p:extLst>
      <p:ext uri="{BB962C8B-B14F-4D97-AF65-F5344CB8AC3E}">
        <p14:creationId xmlns:p14="http://schemas.microsoft.com/office/powerpoint/2010/main" val="5184175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29F3CB-CFFA-48CE-61AE-BB4F3C035E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extBox 93">
            <a:extLst>
              <a:ext uri="{FF2B5EF4-FFF2-40B4-BE49-F238E27FC236}">
                <a16:creationId xmlns:a16="http://schemas.microsoft.com/office/drawing/2014/main" id="{4CB31ACF-B82D-C63E-FA04-FD14E2F42BDC}"/>
              </a:ext>
            </a:extLst>
          </p:cNvPr>
          <p:cNvSpPr txBox="1"/>
          <p:nvPr/>
        </p:nvSpPr>
        <p:spPr>
          <a:xfrm>
            <a:off x="1379538" y="913019"/>
            <a:ext cx="5621732" cy="451406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400"/>
              </a:spcAft>
            </a:pP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창술사는 </a:t>
            </a:r>
            <a:r>
              <a:rPr lang="ko-KR" altLang="en-US" sz="1000" dirty="0">
                <a:effectLst>
                  <a:glow rad="127000">
                    <a:srgbClr val="FAFCBC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스탠스 유지</a:t>
            </a:r>
            <a:r>
              <a:rPr lang="en-US" altLang="ko-KR" sz="1000" dirty="0">
                <a:effectLst>
                  <a:glow rad="127000">
                    <a:srgbClr val="FAFCBC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1000" dirty="0">
                <a:effectLst>
                  <a:glow rad="127000">
                    <a:srgbClr val="FAFCBC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및</a:t>
            </a:r>
            <a:r>
              <a:rPr lang="en-US" altLang="ko-KR" sz="1000" dirty="0">
                <a:effectLst>
                  <a:glow rad="127000">
                    <a:srgbClr val="FAFCBC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1000" dirty="0">
                <a:effectLst>
                  <a:glow rad="127000">
                    <a:srgbClr val="FAFCBC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공격 적중 시 듀얼 게이지를 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최대 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3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단계까지 </a:t>
            </a:r>
            <a:r>
              <a:rPr lang="ko-KR" altLang="en-US" sz="1000" dirty="0">
                <a:effectLst>
                  <a:glow rad="127000">
                    <a:srgbClr val="FAFCBC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획득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할 수 있습니다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>
              <a:spcAft>
                <a:spcPts val="400"/>
              </a:spcAft>
            </a:pP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듀얼 게이지는 </a:t>
            </a:r>
            <a:r>
              <a:rPr lang="ko-KR" altLang="en-US" sz="1000" dirty="0">
                <a:effectLst>
                  <a:glow rad="127000">
                    <a:srgbClr val="FAFCBC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스탠스 변경 시 버프 효과 획득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일부 스킬의 피해량 증가 등 </a:t>
            </a:r>
            <a:r>
              <a:rPr lang="ko-KR" altLang="en-US" sz="1000" dirty="0">
                <a:effectLst>
                  <a:glow rad="127000">
                    <a:srgbClr val="FAFCBC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전투에 도움을 주는 용도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로 사용됩니다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BDE8D8EE-440F-7C05-E059-D37F256952B4}"/>
              </a:ext>
            </a:extLst>
          </p:cNvPr>
          <p:cNvSpPr>
            <a:spLocks/>
          </p:cNvSpPr>
          <p:nvPr/>
        </p:nvSpPr>
        <p:spPr>
          <a:xfrm>
            <a:off x="0" y="2332954"/>
            <a:ext cx="1152000" cy="307777"/>
          </a:xfrm>
          <a:prstGeom prst="rect">
            <a:avLst/>
          </a:prstGeom>
          <a:noFill/>
          <a:ln w="9525">
            <a:noFill/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108000" bIns="0" rtlCol="0" anchor="ctr">
            <a:noAutofit/>
          </a:bodyPr>
          <a:lstStyle/>
          <a:p>
            <a:pPr algn="l"/>
            <a:r>
              <a:rPr lang="en-US" altLang="ko-KR" sz="9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- </a:t>
            </a:r>
            <a:r>
              <a:rPr lang="ko-KR" altLang="en-US" sz="9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듀얼 스탠스</a:t>
            </a: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103B16F8-3709-F14A-0818-7A5D1D6A52E5}"/>
              </a:ext>
            </a:extLst>
          </p:cNvPr>
          <p:cNvSpPr>
            <a:spLocks/>
          </p:cNvSpPr>
          <p:nvPr/>
        </p:nvSpPr>
        <p:spPr>
          <a:xfrm>
            <a:off x="0" y="2674853"/>
            <a:ext cx="1152000" cy="307777"/>
          </a:xfrm>
          <a:prstGeom prst="rect">
            <a:avLst/>
          </a:prstGeom>
          <a:noFill/>
          <a:ln w="9525">
            <a:noFill/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108000" bIns="0" rtlCol="0" anchor="ctr">
            <a:noAutofit/>
          </a:bodyPr>
          <a:lstStyle/>
          <a:p>
            <a:r>
              <a:rPr lang="en-US" altLang="ko-KR" sz="900" dirty="0">
                <a:solidFill>
                  <a:srgbClr val="BD9C7C"/>
                </a:solidFill>
                <a:latin typeface="페이퍼로지 5 Medium" pitchFamily="2" charset="-127"/>
                <a:ea typeface="페이퍼로지 5 Medium" pitchFamily="2" charset="-127"/>
              </a:rPr>
              <a:t>- </a:t>
            </a:r>
            <a:r>
              <a:rPr lang="ko-KR" altLang="en-US" sz="900" dirty="0">
                <a:solidFill>
                  <a:srgbClr val="BD9C7C"/>
                </a:solidFill>
                <a:latin typeface="페이퍼로지 5 Medium" pitchFamily="2" charset="-127"/>
                <a:ea typeface="페이퍼로지 5 Medium" pitchFamily="2" charset="-127"/>
              </a:rPr>
              <a:t>데이터</a:t>
            </a:r>
          </a:p>
        </p:txBody>
      </p:sp>
      <p:grpSp>
        <p:nvGrpSpPr>
          <p:cNvPr id="1047" name="그룹 1046">
            <a:extLst>
              <a:ext uri="{FF2B5EF4-FFF2-40B4-BE49-F238E27FC236}">
                <a16:creationId xmlns:a16="http://schemas.microsoft.com/office/drawing/2014/main" id="{04A65CE1-807F-39DD-9235-329D0844EFA6}"/>
              </a:ext>
            </a:extLst>
          </p:cNvPr>
          <p:cNvGrpSpPr/>
          <p:nvPr/>
        </p:nvGrpSpPr>
        <p:grpSpPr>
          <a:xfrm>
            <a:off x="1379538" y="1535525"/>
            <a:ext cx="7409880" cy="4460413"/>
            <a:chOff x="1379538" y="1940639"/>
            <a:chExt cx="7409880" cy="4460413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D751BBF-3636-1D83-1AC8-EA93C830F689}"/>
                </a:ext>
              </a:extLst>
            </p:cNvPr>
            <p:cNvSpPr txBox="1"/>
            <p:nvPr/>
          </p:nvSpPr>
          <p:spPr>
            <a:xfrm>
              <a:off x="1379538" y="1940639"/>
              <a:ext cx="938426" cy="263791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12700">
              <a:solidFill>
                <a:schemeClr val="bg1"/>
              </a:solidFill>
            </a:ln>
            <a:effectLst>
              <a:outerShdw blurRad="50800" dist="25400" dir="2700000" algn="tl" rotWithShape="0">
                <a:schemeClr val="tx1">
                  <a:alpha val="40000"/>
                </a:schemeClr>
              </a:outerShdw>
            </a:effectLst>
          </p:spPr>
          <p:txBody>
            <a:bodyPr wrap="none" lIns="144000" tIns="46800" rIns="144000" bIns="46800" rtlCol="0" anchor="ctr" anchorCtr="0">
              <a:spAutoFit/>
            </a:bodyPr>
            <a:lstStyle/>
            <a:p>
              <a:r>
                <a:rPr lang="ko-KR" altLang="en-US" sz="1100" b="1" dirty="0">
                  <a:solidFill>
                    <a:schemeClr val="bg1"/>
                  </a:solidFill>
                  <a:latin typeface="페이퍼로지 6 SemiBold" pitchFamily="2" charset="-127"/>
                  <a:ea typeface="페이퍼로지 6 SemiBold" pitchFamily="2" charset="-127"/>
                  <a:cs typeface="Pretendard SemiBold" panose="02000703000000020004" pitchFamily="2" charset="-127"/>
                </a:rPr>
                <a:t>게이지 외형</a:t>
              </a:r>
              <a:endParaRPr lang="en-US" altLang="ko-KR" sz="1100" b="1" dirty="0">
                <a:solidFill>
                  <a:schemeClr val="bg1"/>
                </a:solidFill>
                <a:latin typeface="페이퍼로지 6 SemiBold" pitchFamily="2" charset="-127"/>
                <a:ea typeface="페이퍼로지 6 SemiBold" pitchFamily="2" charset="-127"/>
                <a:cs typeface="Pretendard SemiBold" panose="02000703000000020004" pitchFamily="2" charset="-127"/>
              </a:endParaRPr>
            </a:p>
          </p:txBody>
        </p:sp>
        <p:grpSp>
          <p:nvGrpSpPr>
            <p:cNvPr id="1041" name="그룹 1040">
              <a:extLst>
                <a:ext uri="{FF2B5EF4-FFF2-40B4-BE49-F238E27FC236}">
                  <a16:creationId xmlns:a16="http://schemas.microsoft.com/office/drawing/2014/main" id="{62F10376-6989-D41C-A8FC-B34F582B073B}"/>
                </a:ext>
              </a:extLst>
            </p:cNvPr>
            <p:cNvGrpSpPr/>
            <p:nvPr/>
          </p:nvGrpSpPr>
          <p:grpSpPr>
            <a:xfrm>
              <a:off x="1723189" y="2336535"/>
              <a:ext cx="7066229" cy="4064517"/>
              <a:chOff x="1723189" y="2336535"/>
              <a:chExt cx="7066229" cy="4064517"/>
            </a:xfrm>
          </p:grpSpPr>
          <p:grpSp>
            <p:nvGrpSpPr>
              <p:cNvPr id="1032" name="그룹 1031">
                <a:extLst>
                  <a:ext uri="{FF2B5EF4-FFF2-40B4-BE49-F238E27FC236}">
                    <a16:creationId xmlns:a16="http://schemas.microsoft.com/office/drawing/2014/main" id="{72665C1F-7C37-D3FB-0D20-78699F4DFB06}"/>
                  </a:ext>
                </a:extLst>
              </p:cNvPr>
              <p:cNvGrpSpPr/>
              <p:nvPr/>
            </p:nvGrpSpPr>
            <p:grpSpPr>
              <a:xfrm>
                <a:off x="1723189" y="2509293"/>
                <a:ext cx="3236350" cy="3891759"/>
                <a:chOff x="1723189" y="2509293"/>
                <a:chExt cx="3236350" cy="3891759"/>
              </a:xfrm>
            </p:grpSpPr>
            <p:grpSp>
              <p:nvGrpSpPr>
                <p:cNvPr id="1258" name="그룹 1257">
                  <a:extLst>
                    <a:ext uri="{FF2B5EF4-FFF2-40B4-BE49-F238E27FC236}">
                      <a16:creationId xmlns:a16="http://schemas.microsoft.com/office/drawing/2014/main" id="{62F96BC1-68B3-DEAC-3CA7-BD28F81238F8}"/>
                    </a:ext>
                  </a:extLst>
                </p:cNvPr>
                <p:cNvGrpSpPr/>
                <p:nvPr/>
              </p:nvGrpSpPr>
              <p:grpSpPr>
                <a:xfrm>
                  <a:off x="1723189" y="5402452"/>
                  <a:ext cx="2278835" cy="998600"/>
                  <a:chOff x="3606370" y="2603219"/>
                  <a:chExt cx="2278835" cy="998600"/>
                </a:xfrm>
              </p:grpSpPr>
              <p:grpSp>
                <p:nvGrpSpPr>
                  <p:cNvPr id="1281" name="그룹 1280">
                    <a:extLst>
                      <a:ext uri="{FF2B5EF4-FFF2-40B4-BE49-F238E27FC236}">
                        <a16:creationId xmlns:a16="http://schemas.microsoft.com/office/drawing/2014/main" id="{C0F4B006-A6DC-1DE4-0100-B59B6FA9270A}"/>
                      </a:ext>
                    </a:extLst>
                  </p:cNvPr>
                  <p:cNvGrpSpPr/>
                  <p:nvPr/>
                </p:nvGrpSpPr>
                <p:grpSpPr>
                  <a:xfrm>
                    <a:off x="3606370" y="2603219"/>
                    <a:ext cx="894477" cy="998600"/>
                    <a:chOff x="3999061" y="2339712"/>
                    <a:chExt cx="894477" cy="998600"/>
                  </a:xfrm>
                </p:grpSpPr>
                <p:sp>
                  <p:nvSpPr>
                    <p:cNvPr id="1291" name="TextBox 1290">
                      <a:extLst>
                        <a:ext uri="{FF2B5EF4-FFF2-40B4-BE49-F238E27FC236}">
                          <a16:creationId xmlns:a16="http://schemas.microsoft.com/office/drawing/2014/main" id="{CCE271AB-D2BB-1FF0-2A3E-8C29A259CF2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999061" y="3199813"/>
                      <a:ext cx="894477" cy="138499"/>
                    </a:xfrm>
                    <a:prstGeom prst="rect">
                      <a:avLst/>
                    </a:prstGeom>
                    <a:noFill/>
                    <a:effectLst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 algn="ctr"/>
                      <a:r>
                        <a:rPr lang="en-US" altLang="ko-KR" sz="9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[ 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난무 스탠스 예시 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]</a:t>
                      </a:r>
                    </a:p>
                  </p:txBody>
                </p:sp>
                <p:grpSp>
                  <p:nvGrpSpPr>
                    <p:cNvPr id="1292" name="그룹 1291">
                      <a:extLst>
                        <a:ext uri="{FF2B5EF4-FFF2-40B4-BE49-F238E27FC236}">
                          <a16:creationId xmlns:a16="http://schemas.microsoft.com/office/drawing/2014/main" id="{6F73F26E-04F7-E4C8-0438-36EA26BFA1C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039155" y="2339712"/>
                      <a:ext cx="814288" cy="770093"/>
                      <a:chOff x="5019550" y="1418320"/>
                      <a:chExt cx="1172244" cy="1108620"/>
                    </a:xfrm>
                  </p:grpSpPr>
                  <p:pic>
                    <p:nvPicPr>
                      <p:cNvPr id="1293" name="Picture 4">
                        <a:extLst>
                          <a:ext uri="{FF2B5EF4-FFF2-40B4-BE49-F238E27FC236}">
                            <a16:creationId xmlns:a16="http://schemas.microsoft.com/office/drawing/2014/main" id="{BD56D90E-CE52-D718-3210-8ADDCDBE65A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68760" t="5982" r="4705" b="58288"/>
                      <a:stretch/>
                    </p:blipFill>
                    <p:spPr bwMode="auto">
                      <a:xfrm rot="3571924" flipH="1">
                        <a:off x="5233540" y="1443971"/>
                        <a:ext cx="961097" cy="90979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grpSp>
                    <p:nvGrpSpPr>
                      <p:cNvPr id="1294" name="그룹 1293">
                        <a:extLst>
                          <a:ext uri="{FF2B5EF4-FFF2-40B4-BE49-F238E27FC236}">
                            <a16:creationId xmlns:a16="http://schemas.microsoft.com/office/drawing/2014/main" id="{DC01795F-6788-FFD8-0875-3FDF7C9FC853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5019550" y="1541329"/>
                        <a:ext cx="1172244" cy="985611"/>
                        <a:chOff x="7511207" y="1782478"/>
                        <a:chExt cx="2133083" cy="1793475"/>
                      </a:xfrm>
                      <a:solidFill>
                        <a:srgbClr val="BD9C7C"/>
                      </a:solidFill>
                    </p:grpSpPr>
                    <p:grpSp>
                      <p:nvGrpSpPr>
                        <p:cNvPr id="1295" name="그룹 1294">
                          <a:extLst>
                            <a:ext uri="{FF2B5EF4-FFF2-40B4-BE49-F238E27FC236}">
                              <a16:creationId xmlns:a16="http://schemas.microsoft.com/office/drawing/2014/main" id="{4C64B616-1D00-EB32-7476-E78CE7728C99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7511207" y="1782478"/>
                          <a:ext cx="2133083" cy="1682336"/>
                          <a:chOff x="7511207" y="1782478"/>
                          <a:chExt cx="2133083" cy="1682336"/>
                        </a:xfrm>
                        <a:grpFill/>
                      </p:grpSpPr>
                      <p:sp>
                        <p:nvSpPr>
                          <p:cNvPr id="1297" name="막힌 원호 1296">
                            <a:extLst>
                              <a:ext uri="{FF2B5EF4-FFF2-40B4-BE49-F238E27FC236}">
                                <a16:creationId xmlns:a16="http://schemas.microsoft.com/office/drawing/2014/main" id="{F6BBCE86-E6E1-BC97-158B-D4E22B1E5C00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15616237">
                            <a:off x="7133292" y="2160394"/>
                            <a:ext cx="1682335" cy="926506"/>
                          </a:xfrm>
                          <a:prstGeom prst="blockArc">
                            <a:avLst>
                              <a:gd name="adj1" fmla="val 12105388"/>
                              <a:gd name="adj2" fmla="val 20054778"/>
                              <a:gd name="adj3" fmla="val 22020"/>
                            </a:avLst>
                          </a:prstGeom>
                          <a:gradFill flip="none" rotWithShape="1">
                            <a:gsLst>
                              <a:gs pos="0">
                                <a:srgbClr val="FFFFEF"/>
                              </a:gs>
                              <a:gs pos="48000">
                                <a:srgbClr val="FAFCBC"/>
                              </a:gs>
                              <a:gs pos="100000">
                                <a:srgbClr val="F6F97F"/>
                              </a:gs>
                            </a:gsLst>
                            <a:lin ang="13500000" scaled="0"/>
                            <a:tileRect/>
                          </a:gradFill>
                          <a:effectLst>
                            <a:glow rad="38100">
                              <a:srgbClr val="BD9C7C">
                                <a:alpha val="70000"/>
                              </a:srgbClr>
                            </a:glow>
                          </a:effectLst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 dirty="0">
                              <a:solidFill>
                                <a:schemeClr val="tx1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endParaRPr>
                          </a:p>
                        </p:txBody>
                      </p:sp>
                      <p:sp>
                        <p:nvSpPr>
                          <p:cNvPr id="1298" name="막힌 원호 1297">
                            <a:extLst>
                              <a:ext uri="{FF2B5EF4-FFF2-40B4-BE49-F238E27FC236}">
                                <a16:creationId xmlns:a16="http://schemas.microsoft.com/office/drawing/2014/main" id="{D1B848F7-0787-088B-B68D-3B5444C4A3A4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5983763" flipH="1">
                            <a:off x="8339870" y="2160394"/>
                            <a:ext cx="1682335" cy="926504"/>
                          </a:xfrm>
                          <a:prstGeom prst="blockArc">
                            <a:avLst>
                              <a:gd name="adj1" fmla="val 12105388"/>
                              <a:gd name="adj2" fmla="val 20054778"/>
                              <a:gd name="adj3" fmla="val 22020"/>
                            </a:avLst>
                          </a:prstGeom>
                          <a:gradFill flip="none" rotWithShape="1">
                            <a:gsLst>
                              <a:gs pos="0">
                                <a:srgbClr val="FFFFEF"/>
                              </a:gs>
                              <a:gs pos="48000">
                                <a:srgbClr val="FAFCBC"/>
                              </a:gs>
                              <a:gs pos="100000">
                                <a:srgbClr val="F6F97F"/>
                              </a:gs>
                            </a:gsLst>
                            <a:lin ang="0" scaled="1"/>
                            <a:tileRect/>
                          </a:gradFill>
                          <a:effectLst>
                            <a:glow rad="38100">
                              <a:srgbClr val="BD9C7C">
                                <a:alpha val="70000"/>
                              </a:srgbClr>
                            </a:glow>
                          </a:effectLst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 dirty="0">
                              <a:solidFill>
                                <a:schemeClr val="tx1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endParaRPr>
                          </a:p>
                        </p:txBody>
                      </p:sp>
                    </p:grpSp>
                    <p:sp>
                      <p:nvSpPr>
                        <p:cNvPr id="1296" name="막힌 원호 1295">
                          <a:extLst>
                            <a:ext uri="{FF2B5EF4-FFF2-40B4-BE49-F238E27FC236}">
                              <a16:creationId xmlns:a16="http://schemas.microsoft.com/office/drawing/2014/main" id="{7A252D83-8FD5-D288-F279-42535CAEF2E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0800000" flipH="1">
                          <a:off x="7767061" y="2649449"/>
                          <a:ext cx="1682335" cy="926504"/>
                        </a:xfrm>
                        <a:prstGeom prst="blockArc">
                          <a:avLst>
                            <a:gd name="adj1" fmla="val 12105388"/>
                            <a:gd name="adj2" fmla="val 20054778"/>
                            <a:gd name="adj3" fmla="val 22020"/>
                          </a:avLst>
                        </a:prstGeom>
                        <a:gradFill flip="none" rotWithShape="1">
                          <a:gsLst>
                            <a:gs pos="0">
                              <a:srgbClr val="FFFFEF"/>
                            </a:gs>
                            <a:gs pos="48000">
                              <a:srgbClr val="FAFCBC"/>
                            </a:gs>
                            <a:gs pos="100000">
                              <a:srgbClr val="F6F97F"/>
                            </a:gs>
                          </a:gsLst>
                          <a:lin ang="0" scaled="1"/>
                          <a:tileRect/>
                        </a:gradFill>
                        <a:effectLst>
                          <a:glow rad="38100">
                            <a:srgbClr val="BD9C7C">
                              <a:alpha val="70000"/>
                            </a:srgbClr>
                          </a:glow>
                        </a:effectLst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>
                            <a:solidFill>
                              <a:schemeClr val="tx1"/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p:txBody>
                    </p:sp>
                  </p:grpSp>
                </p:grpSp>
              </p:grpSp>
              <p:grpSp>
                <p:nvGrpSpPr>
                  <p:cNvPr id="1282" name="그룹 1281">
                    <a:extLst>
                      <a:ext uri="{FF2B5EF4-FFF2-40B4-BE49-F238E27FC236}">
                        <a16:creationId xmlns:a16="http://schemas.microsoft.com/office/drawing/2014/main" id="{213E1036-0894-3702-93CA-F17390B39616}"/>
                      </a:ext>
                    </a:extLst>
                  </p:cNvPr>
                  <p:cNvGrpSpPr/>
                  <p:nvPr/>
                </p:nvGrpSpPr>
                <p:grpSpPr>
                  <a:xfrm>
                    <a:off x="4990729" y="2659972"/>
                    <a:ext cx="894476" cy="941847"/>
                    <a:chOff x="5383420" y="2396465"/>
                    <a:chExt cx="894476" cy="941847"/>
                  </a:xfrm>
                </p:grpSpPr>
                <p:sp>
                  <p:nvSpPr>
                    <p:cNvPr id="1283" name="TextBox 1282">
                      <a:extLst>
                        <a:ext uri="{FF2B5EF4-FFF2-40B4-BE49-F238E27FC236}">
                          <a16:creationId xmlns:a16="http://schemas.microsoft.com/office/drawing/2014/main" id="{C1A87C00-4F1F-BD9E-B1F6-3255C1CDE2D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383420" y="3199813"/>
                      <a:ext cx="894476" cy="138499"/>
                    </a:xfrm>
                    <a:prstGeom prst="rect">
                      <a:avLst/>
                    </a:prstGeom>
                    <a:noFill/>
                    <a:effectLst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 algn="ctr"/>
                      <a:r>
                        <a:rPr lang="en-US" altLang="ko-KR" sz="9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[ 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집중 스탠스 예시 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]</a:t>
                      </a:r>
                    </a:p>
                  </p:txBody>
                </p:sp>
                <p:grpSp>
                  <p:nvGrpSpPr>
                    <p:cNvPr id="1284" name="그룹 1283">
                      <a:extLst>
                        <a:ext uri="{FF2B5EF4-FFF2-40B4-BE49-F238E27FC236}">
                          <a16:creationId xmlns:a16="http://schemas.microsoft.com/office/drawing/2014/main" id="{21907A96-3D48-510A-B705-870DD8C33D2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426500" y="2396465"/>
                      <a:ext cx="808316" cy="729905"/>
                      <a:chOff x="3576116" y="1470563"/>
                      <a:chExt cx="1172244" cy="1058529"/>
                    </a:xfrm>
                  </p:grpSpPr>
                  <p:pic>
                    <p:nvPicPr>
                      <p:cNvPr id="1285" name="Picture 6">
                        <a:extLst>
                          <a:ext uri="{FF2B5EF4-FFF2-40B4-BE49-F238E27FC236}">
                            <a16:creationId xmlns:a16="http://schemas.microsoft.com/office/drawing/2014/main" id="{F5BE25EE-6590-9EBF-41FD-356ADA983E7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62921" r="7679" b="72866"/>
                      <a:stretch/>
                    </p:blipFill>
                    <p:spPr bwMode="auto">
                      <a:xfrm rot="20234215">
                        <a:off x="3839171" y="1470563"/>
                        <a:ext cx="601546" cy="98751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grpSp>
                    <p:nvGrpSpPr>
                      <p:cNvPr id="1286" name="그룹 1285">
                        <a:extLst>
                          <a:ext uri="{FF2B5EF4-FFF2-40B4-BE49-F238E27FC236}">
                            <a16:creationId xmlns:a16="http://schemas.microsoft.com/office/drawing/2014/main" id="{E3C89132-FE3C-7869-C665-8581587CFD4F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576116" y="1543481"/>
                        <a:ext cx="1172244" cy="985611"/>
                        <a:chOff x="7511207" y="1782478"/>
                        <a:chExt cx="2133083" cy="1793475"/>
                      </a:xfrm>
                      <a:solidFill>
                        <a:srgbClr val="BD9C7C"/>
                      </a:solidFill>
                    </p:grpSpPr>
                    <p:grpSp>
                      <p:nvGrpSpPr>
                        <p:cNvPr id="1287" name="그룹 1286">
                          <a:extLst>
                            <a:ext uri="{FF2B5EF4-FFF2-40B4-BE49-F238E27FC236}">
                              <a16:creationId xmlns:a16="http://schemas.microsoft.com/office/drawing/2014/main" id="{B82DF91B-1A9C-DB8D-971F-694D480AC046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7511207" y="1782478"/>
                          <a:ext cx="2133083" cy="1682336"/>
                          <a:chOff x="7511207" y="1782478"/>
                          <a:chExt cx="2133083" cy="1682336"/>
                        </a:xfrm>
                        <a:grpFill/>
                      </p:grpSpPr>
                      <p:sp>
                        <p:nvSpPr>
                          <p:cNvPr id="1289" name="막힌 원호 1288">
                            <a:extLst>
                              <a:ext uri="{FF2B5EF4-FFF2-40B4-BE49-F238E27FC236}">
                                <a16:creationId xmlns:a16="http://schemas.microsoft.com/office/drawing/2014/main" id="{2CA986C8-5788-43FE-E001-3AAF15CD6DAF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15616237">
                            <a:off x="7133292" y="2160394"/>
                            <a:ext cx="1682335" cy="926506"/>
                          </a:xfrm>
                          <a:prstGeom prst="blockArc">
                            <a:avLst>
                              <a:gd name="adj1" fmla="val 12105388"/>
                              <a:gd name="adj2" fmla="val 20054778"/>
                              <a:gd name="adj3" fmla="val 22020"/>
                            </a:avLst>
                          </a:prstGeom>
                          <a:gradFill flip="none" rotWithShape="1">
                            <a:gsLst>
                              <a:gs pos="0">
                                <a:srgbClr val="FFFFEF"/>
                              </a:gs>
                              <a:gs pos="48000">
                                <a:srgbClr val="FAFCBC"/>
                              </a:gs>
                              <a:gs pos="100000">
                                <a:srgbClr val="F6F97F"/>
                              </a:gs>
                            </a:gsLst>
                            <a:lin ang="13500000" scaled="0"/>
                            <a:tileRect/>
                          </a:gradFill>
                          <a:effectLst>
                            <a:glow rad="38100">
                              <a:srgbClr val="BD9C7C">
                                <a:alpha val="70000"/>
                              </a:srgbClr>
                            </a:glow>
                          </a:effectLst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 dirty="0">
                              <a:solidFill>
                                <a:schemeClr val="tx1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endParaRPr>
                          </a:p>
                        </p:txBody>
                      </p:sp>
                      <p:sp>
                        <p:nvSpPr>
                          <p:cNvPr id="1290" name="막힌 원호 1289">
                            <a:extLst>
                              <a:ext uri="{FF2B5EF4-FFF2-40B4-BE49-F238E27FC236}">
                                <a16:creationId xmlns:a16="http://schemas.microsoft.com/office/drawing/2014/main" id="{154061D3-5DDB-A2B0-AF4E-964868C82FD3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5983763" flipH="1">
                            <a:off x="8339870" y="2160394"/>
                            <a:ext cx="1682335" cy="926504"/>
                          </a:xfrm>
                          <a:prstGeom prst="blockArc">
                            <a:avLst>
                              <a:gd name="adj1" fmla="val 12105388"/>
                              <a:gd name="adj2" fmla="val 20054778"/>
                              <a:gd name="adj3" fmla="val 22020"/>
                            </a:avLst>
                          </a:prstGeom>
                          <a:gradFill flip="none" rotWithShape="1">
                            <a:gsLst>
                              <a:gs pos="0">
                                <a:srgbClr val="FFFFEF"/>
                              </a:gs>
                              <a:gs pos="48000">
                                <a:srgbClr val="FAFCBC"/>
                              </a:gs>
                              <a:gs pos="100000">
                                <a:srgbClr val="F6F97F"/>
                              </a:gs>
                            </a:gsLst>
                            <a:lin ang="0" scaled="1"/>
                            <a:tileRect/>
                          </a:gradFill>
                          <a:effectLst>
                            <a:glow rad="38100">
                              <a:srgbClr val="BD9C7C">
                                <a:alpha val="70000"/>
                              </a:srgbClr>
                            </a:glow>
                          </a:effectLst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 dirty="0">
                              <a:solidFill>
                                <a:schemeClr val="tx1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endParaRPr>
                          </a:p>
                        </p:txBody>
                      </p:sp>
                    </p:grpSp>
                    <p:sp>
                      <p:nvSpPr>
                        <p:cNvPr id="1288" name="막힌 원호 1287">
                          <a:extLst>
                            <a:ext uri="{FF2B5EF4-FFF2-40B4-BE49-F238E27FC236}">
                              <a16:creationId xmlns:a16="http://schemas.microsoft.com/office/drawing/2014/main" id="{449F608F-B8B3-7B26-9A7D-BDC5E78A00AF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0800000" flipH="1">
                          <a:off x="7767061" y="2649449"/>
                          <a:ext cx="1682335" cy="926504"/>
                        </a:xfrm>
                        <a:prstGeom prst="blockArc">
                          <a:avLst>
                            <a:gd name="adj1" fmla="val 12105388"/>
                            <a:gd name="adj2" fmla="val 20054778"/>
                            <a:gd name="adj3" fmla="val 22020"/>
                          </a:avLst>
                        </a:prstGeom>
                        <a:gradFill flip="none" rotWithShape="1">
                          <a:gsLst>
                            <a:gs pos="0">
                              <a:srgbClr val="FFFFEF"/>
                            </a:gs>
                            <a:gs pos="48000">
                              <a:srgbClr val="FAFCBC"/>
                            </a:gs>
                            <a:gs pos="100000">
                              <a:srgbClr val="F6F97F"/>
                            </a:gs>
                          </a:gsLst>
                          <a:lin ang="0" scaled="1"/>
                          <a:tileRect/>
                        </a:gradFill>
                        <a:effectLst>
                          <a:glow rad="38100">
                            <a:srgbClr val="BD9C7C">
                              <a:alpha val="70000"/>
                            </a:srgbClr>
                          </a:glow>
                        </a:effectLst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>
                            <a:solidFill>
                              <a:schemeClr val="tx1"/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p:txBody>
                    </p:sp>
                  </p:grpSp>
                </p:grpSp>
              </p:grpSp>
            </p:grpSp>
            <p:grpSp>
              <p:nvGrpSpPr>
                <p:cNvPr id="16" name="그룹 15">
                  <a:extLst>
                    <a:ext uri="{FF2B5EF4-FFF2-40B4-BE49-F238E27FC236}">
                      <a16:creationId xmlns:a16="http://schemas.microsoft.com/office/drawing/2014/main" id="{860F4F28-1FDD-341D-DD43-2FF5FA735FD1}"/>
                    </a:ext>
                  </a:extLst>
                </p:cNvPr>
                <p:cNvGrpSpPr/>
                <p:nvPr/>
              </p:nvGrpSpPr>
              <p:grpSpPr>
                <a:xfrm>
                  <a:off x="1986810" y="2509293"/>
                  <a:ext cx="2972729" cy="2496241"/>
                  <a:chOff x="2408380" y="2097053"/>
                  <a:chExt cx="2972729" cy="2496241"/>
                </a:xfrm>
              </p:grpSpPr>
              <p:grpSp>
                <p:nvGrpSpPr>
                  <p:cNvPr id="1302" name="그룹 1301">
                    <a:extLst>
                      <a:ext uri="{FF2B5EF4-FFF2-40B4-BE49-F238E27FC236}">
                        <a16:creationId xmlns:a16="http://schemas.microsoft.com/office/drawing/2014/main" id="{CAE1E5D0-9ACC-C59A-0C03-251778042EB2}"/>
                      </a:ext>
                    </a:extLst>
                  </p:cNvPr>
                  <p:cNvGrpSpPr/>
                  <p:nvPr/>
                </p:nvGrpSpPr>
                <p:grpSpPr>
                  <a:xfrm>
                    <a:off x="2517139" y="2722741"/>
                    <a:ext cx="1534074" cy="1870553"/>
                    <a:chOff x="1707059" y="2472633"/>
                    <a:chExt cx="936784" cy="1142255"/>
                  </a:xfrm>
                </p:grpSpPr>
                <p:sp>
                  <p:nvSpPr>
                    <p:cNvPr id="1313" name="직사각형 1312">
                      <a:extLst>
                        <a:ext uri="{FF2B5EF4-FFF2-40B4-BE49-F238E27FC236}">
                          <a16:creationId xmlns:a16="http://schemas.microsoft.com/office/drawing/2014/main" id="{E51B1811-CD40-68E3-0722-6512E2F9022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003679" y="2472633"/>
                      <a:ext cx="351919" cy="874042"/>
                    </a:xfrm>
                    <a:prstGeom prst="rect">
                      <a:avLst/>
                    </a:prstGeom>
                    <a:solidFill>
                      <a:schemeClr val="bg1">
                        <a:lumMod val="75000"/>
                      </a:schemeClr>
                    </a:solidFill>
                    <a:ln w="635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grpSp>
                  <p:nvGrpSpPr>
                    <p:cNvPr id="1314" name="그룹 1313">
                      <a:extLst>
                        <a:ext uri="{FF2B5EF4-FFF2-40B4-BE49-F238E27FC236}">
                          <a16:creationId xmlns:a16="http://schemas.microsoft.com/office/drawing/2014/main" id="{97E65AFE-682A-2555-84A6-8E5E161832B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707059" y="2627641"/>
                      <a:ext cx="936784" cy="987247"/>
                      <a:chOff x="1770508" y="1509910"/>
                      <a:chExt cx="936784" cy="987247"/>
                    </a:xfrm>
                  </p:grpSpPr>
                  <p:grpSp>
                    <p:nvGrpSpPr>
                      <p:cNvPr id="1315" name="그룹 1314">
                        <a:extLst>
                          <a:ext uri="{FF2B5EF4-FFF2-40B4-BE49-F238E27FC236}">
                            <a16:creationId xmlns:a16="http://schemas.microsoft.com/office/drawing/2014/main" id="{427468EA-47CF-D1D2-D9A6-BC3D0214A36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2158167" y="2343269"/>
                        <a:ext cx="161466" cy="153888"/>
                        <a:chOff x="5497490" y="2480847"/>
                        <a:chExt cx="161466" cy="153888"/>
                      </a:xfrm>
                    </p:grpSpPr>
                    <p:sp>
                      <p:nvSpPr>
                        <p:cNvPr id="1321" name="TextBox 1320">
                          <a:extLst>
                            <a:ext uri="{FF2B5EF4-FFF2-40B4-BE49-F238E27FC236}">
                              <a16:creationId xmlns:a16="http://schemas.microsoft.com/office/drawing/2014/main" id="{F6D9EEA6-01A6-88EA-323F-ED0EEF2912E4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5497490" y="2480847"/>
                          <a:ext cx="161466" cy="153888"/>
                        </a:xfrm>
                        <a:prstGeom prst="rect">
                          <a:avLst/>
                        </a:prstGeom>
                        <a:solidFill>
                          <a:schemeClr val="tx1"/>
                        </a:solidFill>
                      </p:spPr>
                      <p:txBody>
                        <a:bodyPr wrap="square" lIns="0" tIns="0" rIns="0" bIns="0" rtlCol="0">
                          <a:spAutoFit/>
                        </a:bodyPr>
                        <a:lstStyle/>
                        <a:p>
                          <a:pPr>
                            <a:spcAft>
                              <a:spcPts val="400"/>
                            </a:spcAft>
                          </a:pPr>
                          <a:endParaRPr lang="en-US" altLang="ko-KR" sz="1000" dirty="0">
                            <a:latin typeface="Pretendard Medium" panose="02000603000000020004" pitchFamily="2" charset="-127"/>
                            <a:ea typeface="Pretendard Medium" panose="02000603000000020004" pitchFamily="2" charset="-127"/>
                            <a:cs typeface="Pretendard Medium" panose="02000603000000020004" pitchFamily="2" charset="-127"/>
                          </a:endParaRPr>
                        </a:p>
                      </p:txBody>
                    </p:sp>
                    <p:sp>
                      <p:nvSpPr>
                        <p:cNvPr id="1322" name="TextBox 1321">
                          <a:extLst>
                            <a:ext uri="{FF2B5EF4-FFF2-40B4-BE49-F238E27FC236}">
                              <a16:creationId xmlns:a16="http://schemas.microsoft.com/office/drawing/2014/main" id="{AFBAEFDA-8E12-33E4-26BA-4DEC6518D5B5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5554241" y="2510805"/>
                          <a:ext cx="47965" cy="9397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 anchor="ctr" anchorCtr="0">
                          <a:spAutoFit/>
                        </a:bodyPr>
                        <a:lstStyle/>
                        <a:p>
                          <a:pPr algn="ctr">
                            <a:spcAft>
                              <a:spcPts val="400"/>
                            </a:spcAft>
                          </a:pPr>
                          <a:r>
                            <a:rPr lang="en-US" altLang="ko-KR" sz="1000" dirty="0">
                              <a:solidFill>
                                <a:schemeClr val="bg1"/>
                              </a:solidFill>
                              <a:latin typeface="Pretendard Medium" panose="02000603000000020004" pitchFamily="2" charset="-127"/>
                              <a:ea typeface="Pretendard Medium" panose="02000603000000020004" pitchFamily="2" charset="-127"/>
                              <a:cs typeface="Pretendard Medium" panose="02000603000000020004" pitchFamily="2" charset="-127"/>
                            </a:rPr>
                            <a:t>Z</a:t>
                          </a:r>
                        </a:p>
                      </p:txBody>
                    </p:sp>
                  </p:grpSp>
                  <p:grpSp>
                    <p:nvGrpSpPr>
                      <p:cNvPr id="1316" name="그룹 1315">
                        <a:extLst>
                          <a:ext uri="{FF2B5EF4-FFF2-40B4-BE49-F238E27FC236}">
                            <a16:creationId xmlns:a16="http://schemas.microsoft.com/office/drawing/2014/main" id="{7334F0DE-18CF-E212-8C23-CE004318F503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770508" y="1509910"/>
                        <a:ext cx="936784" cy="787639"/>
                        <a:chOff x="7511207" y="1782478"/>
                        <a:chExt cx="2133083" cy="1793475"/>
                      </a:xfrm>
                      <a:solidFill>
                        <a:srgbClr val="BD9C7C"/>
                      </a:solidFill>
                    </p:grpSpPr>
                    <p:grpSp>
                      <p:nvGrpSpPr>
                        <p:cNvPr id="1317" name="그룹 1316">
                          <a:extLst>
                            <a:ext uri="{FF2B5EF4-FFF2-40B4-BE49-F238E27FC236}">
                              <a16:creationId xmlns:a16="http://schemas.microsoft.com/office/drawing/2014/main" id="{B81AD593-409F-85EC-B142-12151BD577CC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7511207" y="1782478"/>
                          <a:ext cx="2133083" cy="1682336"/>
                          <a:chOff x="7511207" y="1782478"/>
                          <a:chExt cx="2133083" cy="1682336"/>
                        </a:xfrm>
                        <a:grpFill/>
                      </p:grpSpPr>
                      <p:sp>
                        <p:nvSpPr>
                          <p:cNvPr id="1319" name="막힌 원호 1318">
                            <a:extLst>
                              <a:ext uri="{FF2B5EF4-FFF2-40B4-BE49-F238E27FC236}">
                                <a16:creationId xmlns:a16="http://schemas.microsoft.com/office/drawing/2014/main" id="{3523D2F9-2546-99BD-D579-1BA79E1F4AED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15616237">
                            <a:off x="7133292" y="2160394"/>
                            <a:ext cx="1682335" cy="926506"/>
                          </a:xfrm>
                          <a:prstGeom prst="blockArc">
                            <a:avLst>
                              <a:gd name="adj1" fmla="val 12105388"/>
                              <a:gd name="adj2" fmla="val 20054778"/>
                              <a:gd name="adj3" fmla="val 22020"/>
                            </a:avLst>
                          </a:prstGeom>
                          <a:gradFill flip="none" rotWithShape="1">
                            <a:gsLst>
                              <a:gs pos="0">
                                <a:srgbClr val="FFFFEF"/>
                              </a:gs>
                              <a:gs pos="48000">
                                <a:srgbClr val="FAFCBC"/>
                              </a:gs>
                              <a:gs pos="100000">
                                <a:srgbClr val="F6F97F"/>
                              </a:gs>
                            </a:gsLst>
                            <a:lin ang="13500000" scaled="0"/>
                            <a:tileRect/>
                          </a:gradFill>
                          <a:effectLst>
                            <a:glow rad="38100">
                              <a:srgbClr val="BD9C7C">
                                <a:alpha val="70000"/>
                              </a:srgbClr>
                            </a:glow>
                          </a:effectLst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 dirty="0">
                              <a:solidFill>
                                <a:schemeClr val="tx1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endParaRPr>
                          </a:p>
                        </p:txBody>
                      </p:sp>
                      <p:sp>
                        <p:nvSpPr>
                          <p:cNvPr id="1320" name="막힌 원호 1319">
                            <a:extLst>
                              <a:ext uri="{FF2B5EF4-FFF2-40B4-BE49-F238E27FC236}">
                                <a16:creationId xmlns:a16="http://schemas.microsoft.com/office/drawing/2014/main" id="{EB2DCD9B-37B2-A265-EBBA-DC3BCC555B69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5983763" flipH="1">
                            <a:off x="8339870" y="2160394"/>
                            <a:ext cx="1682335" cy="926504"/>
                          </a:xfrm>
                          <a:prstGeom prst="blockArc">
                            <a:avLst>
                              <a:gd name="adj1" fmla="val 12105388"/>
                              <a:gd name="adj2" fmla="val 20054778"/>
                              <a:gd name="adj3" fmla="val 22020"/>
                            </a:avLst>
                          </a:prstGeom>
                          <a:gradFill flip="none" rotWithShape="1">
                            <a:gsLst>
                              <a:gs pos="0">
                                <a:srgbClr val="FFFFEF"/>
                              </a:gs>
                              <a:gs pos="48000">
                                <a:srgbClr val="FAFCBC"/>
                              </a:gs>
                              <a:gs pos="100000">
                                <a:srgbClr val="F6F97F"/>
                              </a:gs>
                            </a:gsLst>
                            <a:lin ang="0" scaled="1"/>
                            <a:tileRect/>
                          </a:gradFill>
                          <a:effectLst>
                            <a:glow rad="38100">
                              <a:srgbClr val="BD9C7C">
                                <a:alpha val="70000"/>
                              </a:srgbClr>
                            </a:glow>
                          </a:effectLst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 dirty="0">
                              <a:solidFill>
                                <a:schemeClr val="tx1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endParaRPr>
                          </a:p>
                        </p:txBody>
                      </p:sp>
                    </p:grpSp>
                    <p:sp>
                      <p:nvSpPr>
                        <p:cNvPr id="1318" name="막힌 원호 1317">
                          <a:extLst>
                            <a:ext uri="{FF2B5EF4-FFF2-40B4-BE49-F238E27FC236}">
                              <a16:creationId xmlns:a16="http://schemas.microsoft.com/office/drawing/2014/main" id="{F1B40FDE-A06C-4645-877C-C85CE5F19F80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0800000" flipH="1">
                          <a:off x="7767061" y="2649449"/>
                          <a:ext cx="1682335" cy="926504"/>
                        </a:xfrm>
                        <a:prstGeom prst="blockArc">
                          <a:avLst>
                            <a:gd name="adj1" fmla="val 12105388"/>
                            <a:gd name="adj2" fmla="val 20054778"/>
                            <a:gd name="adj3" fmla="val 22020"/>
                          </a:avLst>
                        </a:prstGeom>
                        <a:gradFill flip="none" rotWithShape="1">
                          <a:gsLst>
                            <a:gs pos="0">
                              <a:srgbClr val="FFFFEF"/>
                            </a:gs>
                            <a:gs pos="48000">
                              <a:srgbClr val="FAFCBC"/>
                            </a:gs>
                            <a:gs pos="100000">
                              <a:srgbClr val="F6F97F"/>
                            </a:gs>
                          </a:gsLst>
                          <a:lin ang="0" scaled="1"/>
                          <a:tileRect/>
                        </a:gradFill>
                        <a:effectLst>
                          <a:glow rad="38100">
                            <a:srgbClr val="BD9C7C">
                              <a:alpha val="70000"/>
                            </a:srgbClr>
                          </a:glow>
                        </a:effectLst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>
                            <a:solidFill>
                              <a:schemeClr val="tx1"/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p:txBody>
                    </p:sp>
                  </p:grpSp>
                </p:grpSp>
              </p:grpSp>
              <p:grpSp>
                <p:nvGrpSpPr>
                  <p:cNvPr id="1303" name="그룹 1302">
                    <a:extLst>
                      <a:ext uri="{FF2B5EF4-FFF2-40B4-BE49-F238E27FC236}">
                        <a16:creationId xmlns:a16="http://schemas.microsoft.com/office/drawing/2014/main" id="{71ACA817-EFF5-DA78-6CCB-89436A250868}"/>
                      </a:ext>
                    </a:extLst>
                  </p:cNvPr>
                  <p:cNvGrpSpPr/>
                  <p:nvPr/>
                </p:nvGrpSpPr>
                <p:grpSpPr>
                  <a:xfrm>
                    <a:off x="3069615" y="2480649"/>
                    <a:ext cx="2311494" cy="337300"/>
                    <a:chOff x="2062577" y="2019863"/>
                    <a:chExt cx="2311494" cy="337300"/>
                  </a:xfrm>
                </p:grpSpPr>
                <p:sp>
                  <p:nvSpPr>
                    <p:cNvPr id="1309" name="TextBox 1308">
                      <a:extLst>
                        <a:ext uri="{FF2B5EF4-FFF2-40B4-BE49-F238E27FC236}">
                          <a16:creationId xmlns:a16="http://schemas.microsoft.com/office/drawing/2014/main" id="{D5A4B973-8327-E60F-4D80-8E00B6B3C98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472341" y="2019863"/>
                      <a:ext cx="1901730" cy="215444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72000" rIns="0" rtlCol="0">
                      <a:spAutoFit/>
                    </a:bodyPr>
                    <a:lstStyle/>
                    <a:p>
                      <a:pPr>
                        <a:spcAft>
                          <a:spcPts val="400"/>
                        </a:spcAft>
                      </a:pPr>
                      <a:r>
                        <a:rPr lang="ko-KR" altLang="en-US" sz="8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>
                            <a:glow rad="127000">
                              <a:schemeClr val="accent2">
                                <a:lumMod val="20000"/>
                                <a:lumOff val="80000"/>
                              </a:schemeClr>
                            </a:glow>
                          </a:effectLs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해당 스탠스에서 사용하는 창의 날 부분 이미지</a:t>
                      </a:r>
                      <a:endParaRPr lang="en-US" altLang="ko-KR" sz="8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>
                          <a:glow rad="127000">
                            <a:schemeClr val="accent2">
                              <a:lumMod val="20000"/>
                              <a:lumOff val="80000"/>
                            </a:schemeClr>
                          </a:glow>
                        </a:effectLst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p:txBody>
                </p:sp>
                <p:grpSp>
                  <p:nvGrpSpPr>
                    <p:cNvPr id="1310" name="그룹 1309">
                      <a:extLst>
                        <a:ext uri="{FF2B5EF4-FFF2-40B4-BE49-F238E27FC236}">
                          <a16:creationId xmlns:a16="http://schemas.microsoft.com/office/drawing/2014/main" id="{B5E52AEC-72D6-C996-A456-38E803DC732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062577" y="2127585"/>
                      <a:ext cx="409764" cy="229578"/>
                      <a:chOff x="4143223" y="2010636"/>
                      <a:chExt cx="409764" cy="229578"/>
                    </a:xfrm>
                    <a:effectLst>
                      <a:glow rad="25400">
                        <a:schemeClr val="bg1"/>
                      </a:glow>
                    </a:effectLst>
                  </p:grpSpPr>
                  <p:sp>
                    <p:nvSpPr>
                      <p:cNvPr id="1311" name="타원 1310">
                        <a:extLst>
                          <a:ext uri="{FF2B5EF4-FFF2-40B4-BE49-F238E27FC236}">
                            <a16:creationId xmlns:a16="http://schemas.microsoft.com/office/drawing/2014/main" id="{80E557E7-BFB7-B28A-19F9-79D7F00B823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143223" y="2186214"/>
                        <a:ext cx="54000" cy="54000"/>
                      </a:xfrm>
                      <a:prstGeom prst="ellipse">
                        <a:avLst/>
                      </a:prstGeom>
                      <a:solidFill>
                        <a:schemeClr val="bg1"/>
                      </a:solidFill>
                      <a:ln w="127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cxnSp>
                    <p:nvCxnSpPr>
                      <p:cNvPr id="1312" name="연결선: 꺾임 1311">
                        <a:extLst>
                          <a:ext uri="{FF2B5EF4-FFF2-40B4-BE49-F238E27FC236}">
                            <a16:creationId xmlns:a16="http://schemas.microsoft.com/office/drawing/2014/main" id="{7E0F3390-E3D8-6E38-3EFE-48EC41E65C77}"/>
                          </a:ext>
                        </a:extLst>
                      </p:cNvPr>
                      <p:cNvCxnSpPr>
                        <a:cxnSpLocks/>
                        <a:stCxn id="1311" idx="0"/>
                        <a:endCxn id="1309" idx="1"/>
                      </p:cNvCxnSpPr>
                      <p:nvPr/>
                    </p:nvCxnSpPr>
                    <p:spPr>
                      <a:xfrm rot="5400000" flipH="1" flipV="1">
                        <a:off x="4273816" y="1907043"/>
                        <a:ext cx="175578" cy="382764"/>
                      </a:xfrm>
                      <a:prstGeom prst="bentConnector2">
                        <a:avLst/>
                      </a:prstGeom>
                      <a:ln w="12700">
                        <a:solidFill>
                          <a:schemeClr val="bg1">
                            <a:lumMod val="50000"/>
                          </a:schemeClr>
                        </a:solidFill>
                        <a:tailEnd type="triangle" w="med" len="med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grpSp>
                <p:nvGrpSpPr>
                  <p:cNvPr id="1304" name="그룹 1303">
                    <a:extLst>
                      <a:ext uri="{FF2B5EF4-FFF2-40B4-BE49-F238E27FC236}">
                        <a16:creationId xmlns:a16="http://schemas.microsoft.com/office/drawing/2014/main" id="{FC31ABFE-274F-668A-E009-8804E5FFE6A7}"/>
                      </a:ext>
                    </a:extLst>
                  </p:cNvPr>
                  <p:cNvGrpSpPr/>
                  <p:nvPr/>
                </p:nvGrpSpPr>
                <p:grpSpPr>
                  <a:xfrm>
                    <a:off x="2408380" y="2097053"/>
                    <a:ext cx="943134" cy="1511231"/>
                    <a:chOff x="1639294" y="1429133"/>
                    <a:chExt cx="943134" cy="1511231"/>
                  </a:xfrm>
                </p:grpSpPr>
                <p:sp>
                  <p:nvSpPr>
                    <p:cNvPr id="1305" name="TextBox 1304">
                      <a:extLst>
                        <a:ext uri="{FF2B5EF4-FFF2-40B4-BE49-F238E27FC236}">
                          <a16:creationId xmlns:a16="http://schemas.microsoft.com/office/drawing/2014/main" id="{1F56C6AE-17E6-B5F5-CC1D-098C8C320F1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639294" y="1429133"/>
                      <a:ext cx="943134" cy="215444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72000" rIns="0" rtlCol="0">
                      <a:spAutoFit/>
                    </a:bodyPr>
                    <a:lstStyle/>
                    <a:p>
                      <a:pPr>
                        <a:spcAft>
                          <a:spcPts val="400"/>
                        </a:spcAft>
                      </a:pPr>
                      <a:r>
                        <a:rPr lang="ko-KR" altLang="en-US" sz="8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>
                            <a:glow rad="127000">
                              <a:schemeClr val="accent2">
                                <a:lumMod val="20000"/>
                                <a:lumOff val="80000"/>
                              </a:schemeClr>
                            </a:glow>
                          </a:effectLs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세 칸의 곡선형 게이지</a:t>
                      </a:r>
                      <a:endParaRPr lang="en-US" altLang="ko-KR" sz="8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>
                          <a:glow rad="127000">
                            <a:schemeClr val="accent2">
                              <a:lumMod val="20000"/>
                              <a:lumOff val="80000"/>
                            </a:schemeClr>
                          </a:glow>
                        </a:effectLst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p:txBody>
                </p:sp>
                <p:grpSp>
                  <p:nvGrpSpPr>
                    <p:cNvPr id="1306" name="그룹 1305">
                      <a:extLst>
                        <a:ext uri="{FF2B5EF4-FFF2-40B4-BE49-F238E27FC236}">
                          <a16:creationId xmlns:a16="http://schemas.microsoft.com/office/drawing/2014/main" id="{47C53FF0-7857-9873-8DBF-1F6472D5564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639294" y="1536856"/>
                      <a:ext cx="145856" cy="1403508"/>
                      <a:chOff x="4387510" y="445466"/>
                      <a:chExt cx="145856" cy="1403508"/>
                    </a:xfrm>
                    <a:effectLst>
                      <a:glow rad="25400">
                        <a:schemeClr val="bg1"/>
                      </a:glow>
                    </a:effectLst>
                  </p:grpSpPr>
                  <p:sp>
                    <p:nvSpPr>
                      <p:cNvPr id="1307" name="타원 1306">
                        <a:extLst>
                          <a:ext uri="{FF2B5EF4-FFF2-40B4-BE49-F238E27FC236}">
                            <a16:creationId xmlns:a16="http://schemas.microsoft.com/office/drawing/2014/main" id="{D51C663C-C646-343B-9C56-8CC9D621581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479366" y="1794974"/>
                        <a:ext cx="54000" cy="54000"/>
                      </a:xfrm>
                      <a:prstGeom prst="ellipse">
                        <a:avLst/>
                      </a:prstGeom>
                      <a:solidFill>
                        <a:schemeClr val="bg1"/>
                      </a:solidFill>
                      <a:ln w="127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cxnSp>
                    <p:nvCxnSpPr>
                      <p:cNvPr id="1308" name="연결선: 꺾임 1307">
                        <a:extLst>
                          <a:ext uri="{FF2B5EF4-FFF2-40B4-BE49-F238E27FC236}">
                            <a16:creationId xmlns:a16="http://schemas.microsoft.com/office/drawing/2014/main" id="{51E4B1CE-17D3-AD6D-F6BB-0499E0173E03}"/>
                          </a:ext>
                        </a:extLst>
                      </p:cNvPr>
                      <p:cNvCxnSpPr>
                        <a:cxnSpLocks/>
                        <a:stCxn id="1307" idx="2"/>
                        <a:endCxn id="1305" idx="1"/>
                      </p:cNvCxnSpPr>
                      <p:nvPr/>
                    </p:nvCxnSpPr>
                    <p:spPr>
                      <a:xfrm rot="10800000">
                        <a:off x="4387510" y="445466"/>
                        <a:ext cx="91856" cy="1376509"/>
                      </a:xfrm>
                      <a:prstGeom prst="bentConnector3">
                        <a:avLst>
                          <a:gd name="adj1" fmla="val 348868"/>
                        </a:avLst>
                      </a:prstGeom>
                      <a:ln w="12700">
                        <a:solidFill>
                          <a:schemeClr val="bg1">
                            <a:lumMod val="50000"/>
                          </a:schemeClr>
                        </a:solidFill>
                        <a:tailEnd type="triangle" w="med" len="med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</p:grpSp>
          </p:grpSp>
          <p:grpSp>
            <p:nvGrpSpPr>
              <p:cNvPr id="1038" name="그룹 1037">
                <a:extLst>
                  <a:ext uri="{FF2B5EF4-FFF2-40B4-BE49-F238E27FC236}">
                    <a16:creationId xmlns:a16="http://schemas.microsoft.com/office/drawing/2014/main" id="{6789D23A-1EA9-69A3-7077-51102AAAEB7C}"/>
                  </a:ext>
                </a:extLst>
              </p:cNvPr>
              <p:cNvGrpSpPr/>
              <p:nvPr/>
            </p:nvGrpSpPr>
            <p:grpSpPr>
              <a:xfrm>
                <a:off x="4302620" y="2336535"/>
                <a:ext cx="4486798" cy="4064517"/>
                <a:chOff x="4302620" y="2509293"/>
                <a:chExt cx="4486798" cy="4064517"/>
              </a:xfrm>
            </p:grpSpPr>
            <p:grpSp>
              <p:nvGrpSpPr>
                <p:cNvPr id="77" name="그룹 76">
                  <a:extLst>
                    <a:ext uri="{FF2B5EF4-FFF2-40B4-BE49-F238E27FC236}">
                      <a16:creationId xmlns:a16="http://schemas.microsoft.com/office/drawing/2014/main" id="{250AE1BC-6FD7-0242-1C86-7C683553BC17}"/>
                    </a:ext>
                  </a:extLst>
                </p:cNvPr>
                <p:cNvGrpSpPr/>
                <p:nvPr/>
              </p:nvGrpSpPr>
              <p:grpSpPr>
                <a:xfrm>
                  <a:off x="5876415" y="2509293"/>
                  <a:ext cx="2913003" cy="1895153"/>
                  <a:chOff x="5789521" y="2509293"/>
                  <a:chExt cx="2913003" cy="1895153"/>
                </a:xfr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grpSpPr>
              <p:grpSp>
                <p:nvGrpSpPr>
                  <p:cNvPr id="72" name="그룹 71">
                    <a:extLst>
                      <a:ext uri="{FF2B5EF4-FFF2-40B4-BE49-F238E27FC236}">
                        <a16:creationId xmlns:a16="http://schemas.microsoft.com/office/drawing/2014/main" id="{84A64C6E-7250-3BF4-7F39-5571D4307E7A}"/>
                      </a:ext>
                    </a:extLst>
                  </p:cNvPr>
                  <p:cNvGrpSpPr/>
                  <p:nvPr/>
                </p:nvGrpSpPr>
                <p:grpSpPr>
                  <a:xfrm>
                    <a:off x="5789521" y="2509293"/>
                    <a:ext cx="2913003" cy="1895153"/>
                    <a:chOff x="5789521" y="2509293"/>
                    <a:chExt cx="2913003" cy="1895153"/>
                  </a:xfrm>
                </p:grpSpPr>
                <p:sp>
                  <p:nvSpPr>
                    <p:cNvPr id="67" name="직사각형 66">
                      <a:extLst>
                        <a:ext uri="{FF2B5EF4-FFF2-40B4-BE49-F238E27FC236}">
                          <a16:creationId xmlns:a16="http://schemas.microsoft.com/office/drawing/2014/main" id="{ECA210C0-2727-F0F8-4CE4-827C11B51E6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789521" y="2509293"/>
                      <a:ext cx="2913003" cy="1895153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6350">
                      <a:solidFill>
                        <a:schemeClr val="bg1">
                          <a:lumMod val="50000"/>
                        </a:schemeClr>
                      </a:solidFill>
                    </a:ln>
                    <a:effectLst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grpSp>
                  <p:nvGrpSpPr>
                    <p:cNvPr id="71" name="그룹 70">
                      <a:extLst>
                        <a:ext uri="{FF2B5EF4-FFF2-40B4-BE49-F238E27FC236}">
                          <a16:creationId xmlns:a16="http://schemas.microsoft.com/office/drawing/2014/main" id="{061D362E-8A3B-21D8-8285-F1D2BE352A2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789521" y="2509293"/>
                      <a:ext cx="2913003" cy="262800"/>
                      <a:chOff x="5789521" y="2509293"/>
                      <a:chExt cx="2913003" cy="262800"/>
                    </a:xfrm>
                  </p:grpSpPr>
                  <p:sp>
                    <p:nvSpPr>
                      <p:cNvPr id="35" name="직사각형 34">
                        <a:extLst>
                          <a:ext uri="{FF2B5EF4-FFF2-40B4-BE49-F238E27FC236}">
                            <a16:creationId xmlns:a16="http://schemas.microsoft.com/office/drawing/2014/main" id="{DBA4CA2A-AFCF-F4B0-7C93-06DCA204EB7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789521" y="2509293"/>
                        <a:ext cx="2913003" cy="262800"/>
                      </a:xfrm>
                      <a:prstGeom prst="rect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  <a:ln w="6350">
                        <a:solidFill>
                          <a:schemeClr val="bg1">
                            <a:lumMod val="50000"/>
                          </a:schemeClr>
                        </a:solidFill>
                      </a:ln>
                      <a:effectLst/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36" name="TextBox 35">
                        <a:extLst>
                          <a:ext uri="{FF2B5EF4-FFF2-40B4-BE49-F238E27FC236}">
                            <a16:creationId xmlns:a16="http://schemas.microsoft.com/office/drawing/2014/main" id="{CCB1F1F3-6AC5-16E8-C75B-5C08AFC45BE8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954276" y="2563749"/>
                        <a:ext cx="583493" cy="153888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 algn="ctr">
                          <a:spcAft>
                            <a:spcPts val="400"/>
                          </a:spcAft>
                        </a:pPr>
                        <a:r>
                          <a:rPr lang="ko-KR" altLang="en-US" sz="1000" dirty="0">
                            <a:latin typeface="Pretendard SemiBold" panose="02000703000000020004" pitchFamily="2" charset="-127"/>
                            <a:ea typeface="Pretendard SemiBold" panose="02000703000000020004" pitchFamily="2" charset="-127"/>
                            <a:cs typeface="Pretendard SemiBold" panose="02000703000000020004" pitchFamily="2" charset="-127"/>
                          </a:rPr>
                          <a:t>게이지 회복</a:t>
                        </a:r>
                        <a:endParaRPr lang="en-US" altLang="ko-KR" sz="1000" dirty="0"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endParaRPr>
                      </a:p>
                    </p:txBody>
                  </p:sp>
                </p:grpSp>
              </p:grpSp>
              <p:sp>
                <p:nvSpPr>
                  <p:cNvPr id="1140" name="TextBox 1139">
                    <a:extLst>
                      <a:ext uri="{FF2B5EF4-FFF2-40B4-BE49-F238E27FC236}">
                        <a16:creationId xmlns:a16="http://schemas.microsoft.com/office/drawing/2014/main" id="{F2343568-EB36-AA59-00B1-1EF20DF7A1A6}"/>
                      </a:ext>
                    </a:extLst>
                  </p:cNvPr>
                  <p:cNvSpPr txBox="1"/>
                  <p:nvPr/>
                </p:nvSpPr>
                <p:spPr>
                  <a:xfrm>
                    <a:off x="6556731" y="2824252"/>
                    <a:ext cx="1378583" cy="231923"/>
                  </a:xfrm>
                  <a:prstGeom prst="rect">
                    <a:avLst/>
                  </a:prstGeom>
                  <a:noFill/>
                </p:spPr>
                <p:txBody>
                  <a:bodyPr wrap="none" lIns="0" tIns="46800" rIns="0" rtlCol="0">
                    <a:spAutoFit/>
                  </a:bodyPr>
                  <a:lstStyle/>
                  <a:p>
                    <a:pPr algn="ctr">
                      <a:spcAft>
                        <a:spcPts val="400"/>
                      </a:spcAft>
                    </a:pPr>
                    <a:r>
                      <a:rPr lang="ko-KR" altLang="en-US" sz="900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왼쪽부터 반시계 방향으로 회복</a:t>
                    </a:r>
                    <a:endParaRPr lang="en-US" altLang="ko-KR" sz="9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  <p:grpSp>
                <p:nvGrpSpPr>
                  <p:cNvPr id="48" name="그룹 47">
                    <a:extLst>
                      <a:ext uri="{FF2B5EF4-FFF2-40B4-BE49-F238E27FC236}">
                        <a16:creationId xmlns:a16="http://schemas.microsoft.com/office/drawing/2014/main" id="{7CB5EC2D-8259-FFDA-52D1-3812168E6156}"/>
                      </a:ext>
                    </a:extLst>
                  </p:cNvPr>
                  <p:cNvGrpSpPr/>
                  <p:nvPr/>
                </p:nvGrpSpPr>
                <p:grpSpPr>
                  <a:xfrm>
                    <a:off x="6000095" y="3100052"/>
                    <a:ext cx="2491855" cy="1225707"/>
                    <a:chOff x="6313498" y="2598367"/>
                    <a:chExt cx="2491855" cy="1225707"/>
                  </a:xfrm>
                </p:grpSpPr>
                <p:grpSp>
                  <p:nvGrpSpPr>
                    <p:cNvPr id="125" name="그룹 124">
                      <a:extLst>
                        <a:ext uri="{FF2B5EF4-FFF2-40B4-BE49-F238E27FC236}">
                          <a16:creationId xmlns:a16="http://schemas.microsoft.com/office/drawing/2014/main" id="{6A2DF05E-98A5-2340-F0B7-31564EE8928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313498" y="2598367"/>
                      <a:ext cx="2491855" cy="818834"/>
                      <a:chOff x="1696048" y="5602623"/>
                      <a:chExt cx="3269357" cy="1074324"/>
                    </a:xfrm>
                  </p:grpSpPr>
                  <p:grpSp>
                    <p:nvGrpSpPr>
                      <p:cNvPr id="126" name="그룹 125">
                        <a:extLst>
                          <a:ext uri="{FF2B5EF4-FFF2-40B4-BE49-F238E27FC236}">
                            <a16:creationId xmlns:a16="http://schemas.microsoft.com/office/drawing/2014/main" id="{6367E03C-8935-2F6F-7D1F-45CD608C9840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696048" y="5602623"/>
                        <a:ext cx="3269357" cy="1074324"/>
                        <a:chOff x="1886825" y="4273265"/>
                        <a:chExt cx="4382774" cy="1440197"/>
                      </a:xfrm>
                    </p:grpSpPr>
                    <p:grpSp>
                      <p:nvGrpSpPr>
                        <p:cNvPr id="1024" name="그룹 1023">
                          <a:extLst>
                            <a:ext uri="{FF2B5EF4-FFF2-40B4-BE49-F238E27FC236}">
                              <a16:creationId xmlns:a16="http://schemas.microsoft.com/office/drawing/2014/main" id="{858CF9F9-4D2F-61CF-D162-AE568A7A8FD8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1886825" y="4392189"/>
                          <a:ext cx="3495873" cy="1321273"/>
                          <a:chOff x="7511207" y="1782477"/>
                          <a:chExt cx="4745245" cy="1793476"/>
                        </a:xfrm>
                        <a:solidFill>
                          <a:srgbClr val="BD9C7C"/>
                        </a:solidFill>
                      </p:grpSpPr>
                      <p:grpSp>
                        <p:nvGrpSpPr>
                          <p:cNvPr id="1042" name="그룹 1041">
                            <a:extLst>
                              <a:ext uri="{FF2B5EF4-FFF2-40B4-BE49-F238E27FC236}">
                                <a16:creationId xmlns:a16="http://schemas.microsoft.com/office/drawing/2014/main" id="{FEE72090-5B58-12DB-D450-383C6A86FD4F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7511207" y="1782477"/>
                            <a:ext cx="4745245" cy="1682336"/>
                            <a:chOff x="7511207" y="1782477"/>
                            <a:chExt cx="4745245" cy="1682336"/>
                          </a:xfrm>
                          <a:grpFill/>
                        </p:grpSpPr>
                        <p:sp>
                          <p:nvSpPr>
                            <p:cNvPr id="1044" name="막힌 원호 1043">
                              <a:extLst>
                                <a:ext uri="{FF2B5EF4-FFF2-40B4-BE49-F238E27FC236}">
                                  <a16:creationId xmlns:a16="http://schemas.microsoft.com/office/drawing/2014/main" id="{3BCE8E14-609F-B97D-FCAD-A789E5FC6811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 rot="15616237">
                              <a:off x="7133291" y="2160394"/>
                              <a:ext cx="1682335" cy="926504"/>
                            </a:xfrm>
                            <a:prstGeom prst="blockArc">
                              <a:avLst>
                                <a:gd name="adj1" fmla="val 12105388"/>
                                <a:gd name="adj2" fmla="val 20054778"/>
                                <a:gd name="adj3" fmla="val 22020"/>
                              </a:avLst>
                            </a:prstGeom>
                            <a:solidFill>
                              <a:schemeClr val="bg1">
                                <a:lumMod val="85000"/>
                              </a:schemeClr>
                            </a:solidFill>
                            <a:ln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1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ko-KR" altLang="en-US" dirty="0">
                                <a:solidFill>
                                  <a:schemeClr val="tx1"/>
                                </a:solidFill>
                                <a:latin typeface="맑은 고딕" panose="020B0503020000020004" pitchFamily="50" charset="-127"/>
                                <a:ea typeface="맑은 고딕" panose="020B0503020000020004" pitchFamily="50" charset="-127"/>
                              </a:endParaRPr>
                            </a:p>
                          </p:txBody>
                        </p:sp>
                        <p:sp>
                          <p:nvSpPr>
                            <p:cNvPr id="1045" name="막힌 원호 1044">
                              <a:extLst>
                                <a:ext uri="{FF2B5EF4-FFF2-40B4-BE49-F238E27FC236}">
                                  <a16:creationId xmlns:a16="http://schemas.microsoft.com/office/drawing/2014/main" id="{B4891EAB-58A3-7D27-F7DA-54ADFFBA7413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 rot="5983763" flipH="1">
                              <a:off x="8339870" y="2160394"/>
                              <a:ext cx="1682335" cy="926504"/>
                            </a:xfrm>
                            <a:prstGeom prst="blockArc">
                              <a:avLst>
                                <a:gd name="adj1" fmla="val 12105388"/>
                                <a:gd name="adj2" fmla="val 20054778"/>
                                <a:gd name="adj3" fmla="val 22020"/>
                              </a:avLst>
                            </a:prstGeom>
                            <a:solidFill>
                              <a:schemeClr val="bg1">
                                <a:lumMod val="85000"/>
                              </a:schemeClr>
                            </a:solidFill>
                            <a:ln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1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ko-KR" altLang="en-US" dirty="0">
                                <a:solidFill>
                                  <a:schemeClr val="tx1"/>
                                </a:solidFill>
                                <a:latin typeface="맑은 고딕" panose="020B0503020000020004" pitchFamily="50" charset="-127"/>
                                <a:ea typeface="맑은 고딕" panose="020B0503020000020004" pitchFamily="50" charset="-127"/>
                              </a:endParaRPr>
                            </a:p>
                          </p:txBody>
                        </p:sp>
                        <p:sp>
                          <p:nvSpPr>
                            <p:cNvPr id="1046" name="막힌 원호 1045">
                              <a:extLst>
                                <a:ext uri="{FF2B5EF4-FFF2-40B4-BE49-F238E27FC236}">
                                  <a16:creationId xmlns:a16="http://schemas.microsoft.com/office/drawing/2014/main" id="{876EC626-7624-D7C4-8AE8-149E34144823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 rot="15616237">
                              <a:off x="10952033" y="2160393"/>
                              <a:ext cx="1682335" cy="926503"/>
                            </a:xfrm>
                            <a:prstGeom prst="blockArc">
                              <a:avLst>
                                <a:gd name="adj1" fmla="val 12105388"/>
                                <a:gd name="adj2" fmla="val 20054778"/>
                                <a:gd name="adj3" fmla="val 22020"/>
                              </a:avLst>
                            </a:prstGeom>
                            <a:gradFill flip="none" rotWithShape="1">
                              <a:gsLst>
                                <a:gs pos="0">
                                  <a:srgbClr val="FFFFEF"/>
                                </a:gs>
                                <a:gs pos="48000">
                                  <a:srgbClr val="FAFCBC"/>
                                </a:gs>
                                <a:gs pos="100000">
                                  <a:srgbClr val="F6F97F"/>
                                </a:gs>
                              </a:gsLst>
                              <a:lin ang="13500000" scaled="0"/>
                              <a:tileRect/>
                            </a:gradFill>
                            <a:effectLst>
                              <a:glow rad="63500">
                                <a:srgbClr val="BD9C7C">
                                  <a:alpha val="70000"/>
                                </a:srgbClr>
                              </a:glow>
                            </a:effectLst>
                          </p:spPr>
                          <p:style>
                            <a:lnRef idx="2">
                              <a:schemeClr val="accent1">
                                <a:shade val="1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ko-KR" altLang="en-US" dirty="0">
                                <a:solidFill>
                                  <a:schemeClr val="tx1"/>
                                </a:solidFill>
                                <a:latin typeface="맑은 고딕" panose="020B0503020000020004" pitchFamily="50" charset="-127"/>
                                <a:ea typeface="맑은 고딕" panose="020B0503020000020004" pitchFamily="50" charset="-127"/>
                              </a:endParaRPr>
                            </a:p>
                          </p:txBody>
                        </p:sp>
                      </p:grpSp>
                      <p:sp>
                        <p:nvSpPr>
                          <p:cNvPr id="1043" name="막힌 원호 1042">
                            <a:extLst>
                              <a:ext uri="{FF2B5EF4-FFF2-40B4-BE49-F238E27FC236}">
                                <a16:creationId xmlns:a16="http://schemas.microsoft.com/office/drawing/2014/main" id="{28A115AB-5800-FD76-17DD-A28F69702111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10800000" flipH="1">
                            <a:off x="7767061" y="2649449"/>
                            <a:ext cx="1682335" cy="926504"/>
                          </a:xfrm>
                          <a:prstGeom prst="blockArc">
                            <a:avLst>
                              <a:gd name="adj1" fmla="val 12105388"/>
                              <a:gd name="adj2" fmla="val 20054778"/>
                              <a:gd name="adj3" fmla="val 22020"/>
                            </a:avLst>
                          </a:prstGeom>
                          <a:solidFill>
                            <a:schemeClr val="bg1">
                              <a:lumMod val="85000"/>
                            </a:schemeClr>
                          </a:solidFill>
                          <a:ln>
                            <a:solidFill>
                              <a:schemeClr val="bg1">
                                <a:lumMod val="50000"/>
                              </a:schemeClr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 dirty="0">
                              <a:solidFill>
                                <a:schemeClr val="tx1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endParaRPr>
                          </a:p>
                        </p:txBody>
                      </p:sp>
                    </p:grpSp>
                    <p:sp>
                      <p:nvSpPr>
                        <p:cNvPr id="1026" name="막힌 원호 1025">
                          <a:extLst>
                            <a:ext uri="{FF2B5EF4-FFF2-40B4-BE49-F238E27FC236}">
                              <a16:creationId xmlns:a16="http://schemas.microsoft.com/office/drawing/2014/main" id="{CDB72FDF-38C2-0EF4-E7AB-C1E53CB6336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5983763" flipH="1">
                          <a:off x="5308620" y="4670605"/>
                          <a:ext cx="1239394" cy="682565"/>
                        </a:xfrm>
                        <a:prstGeom prst="blockArc">
                          <a:avLst>
                            <a:gd name="adj1" fmla="val 12105388"/>
                            <a:gd name="adj2" fmla="val 20054778"/>
                            <a:gd name="adj3" fmla="val 22020"/>
                          </a:avLst>
                        </a:prstGeom>
                        <a:solidFill>
                          <a:schemeClr val="bg1">
                            <a:lumMod val="85000"/>
                          </a:schemeClr>
                        </a:solidFill>
                        <a:ln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>
                            <a:solidFill>
                              <a:schemeClr val="tx1"/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p:txBody>
                    </p:sp>
                    <p:sp>
                      <p:nvSpPr>
                        <p:cNvPr id="1037" name="막힌 원호 1036">
                          <a:extLst>
                            <a:ext uri="{FF2B5EF4-FFF2-40B4-BE49-F238E27FC236}">
                              <a16:creationId xmlns:a16="http://schemas.microsoft.com/office/drawing/2014/main" id="{B9AF05D4-6752-17C6-7160-DE0E237A3D2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0800000" flipH="1">
                          <a:off x="4886625" y="5030897"/>
                          <a:ext cx="1239394" cy="682565"/>
                        </a:xfrm>
                        <a:prstGeom prst="blockArc">
                          <a:avLst>
                            <a:gd name="adj1" fmla="val 12105388"/>
                            <a:gd name="adj2" fmla="val 20054778"/>
                            <a:gd name="adj3" fmla="val 22020"/>
                          </a:avLst>
                        </a:prstGeom>
                        <a:solidFill>
                          <a:schemeClr val="bg1">
                            <a:lumMod val="85000"/>
                          </a:schemeClr>
                        </a:solidFill>
                        <a:ln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>
                            <a:solidFill>
                              <a:schemeClr val="tx1"/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p:txBody>
                    </p:sp>
                    <p:sp>
                      <p:nvSpPr>
                        <p:cNvPr id="1039" name="화살표: 오른쪽 1038">
                          <a:extLst>
                            <a:ext uri="{FF2B5EF4-FFF2-40B4-BE49-F238E27FC236}">
                              <a16:creationId xmlns:a16="http://schemas.microsoft.com/office/drawing/2014/main" id="{5BCFBD28-A4CE-B7EB-9705-C67E013366A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733200" y="4980063"/>
                          <a:ext cx="696103" cy="344299"/>
                        </a:xfrm>
                        <a:prstGeom prst="rightArrow">
                          <a:avLst/>
                        </a:prstGeom>
                        <a:solidFill>
                          <a:srgbClr val="FF0000"/>
                        </a:solidFill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p:txBody>
                    </p:sp>
                    <p:sp>
                      <p:nvSpPr>
                        <p:cNvPr id="1040" name="원호 1039">
                          <a:extLst>
                            <a:ext uri="{FF2B5EF4-FFF2-40B4-BE49-F238E27FC236}">
                              <a16:creationId xmlns:a16="http://schemas.microsoft.com/office/drawing/2014/main" id="{BD38B9BD-DB23-226D-EC3D-8C9B1173F53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flipH="1">
                          <a:off x="4956246" y="4273265"/>
                          <a:ext cx="1055242" cy="1220229"/>
                        </a:xfrm>
                        <a:prstGeom prst="arc">
                          <a:avLst>
                            <a:gd name="adj1" fmla="val 20961472"/>
                            <a:gd name="adj2" fmla="val 11367807"/>
                          </a:avLst>
                        </a:prstGeom>
                        <a:ln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arrow" w="med" len="med"/>
                        </a:ln>
                      </p:spPr>
                      <p:style>
                        <a:lnRef idx="0">
                          <a:scrgbClr r="0" g="0" b="0"/>
                        </a:lnRef>
                        <a:fillRef idx="0">
                          <a:scrgbClr r="0" g="0" b="0"/>
                        </a:fillRef>
                        <a:effectRef idx="0">
                          <a:scrgbClr r="0" g="0" b="0"/>
                        </a:effectRef>
                        <a:fontRef idx="minor">
                          <a:schemeClr val="tx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p:txBody>
                    </p:sp>
                  </p:grpSp>
                  <p:sp>
                    <p:nvSpPr>
                      <p:cNvPr id="127" name="막힌 원호 126">
                        <a:extLst>
                          <a:ext uri="{FF2B5EF4-FFF2-40B4-BE49-F238E27FC236}">
                            <a16:creationId xmlns:a16="http://schemas.microsoft.com/office/drawing/2014/main" id="{ECBF1185-9F94-3C00-C071-79EDA5990AC9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 flipH="1">
                        <a:off x="3965140" y="6200134"/>
                        <a:ext cx="786991" cy="474908"/>
                      </a:xfrm>
                      <a:prstGeom prst="blockArc">
                        <a:avLst>
                          <a:gd name="adj1" fmla="val 12105388"/>
                          <a:gd name="adj2" fmla="val 16566400"/>
                          <a:gd name="adj3" fmla="val 22696"/>
                        </a:avLst>
                      </a:prstGeom>
                      <a:gradFill flip="none" rotWithShape="1">
                        <a:gsLst>
                          <a:gs pos="0">
                            <a:srgbClr val="FFFFEF"/>
                          </a:gs>
                          <a:gs pos="48000">
                            <a:srgbClr val="FAFCBC"/>
                          </a:gs>
                          <a:gs pos="100000">
                            <a:srgbClr val="F6F97F"/>
                          </a:gs>
                        </a:gsLst>
                        <a:lin ang="13500000" scaled="0"/>
                        <a:tileRect/>
                      </a:gradFill>
                      <a:ln>
                        <a:solidFill>
                          <a:schemeClr val="bg1">
                            <a:lumMod val="50000"/>
                            <a:alpha val="30000"/>
                          </a:schemeClr>
                        </a:solidFill>
                      </a:ln>
                      <a:effectLst/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endParaRPr>
                      </a:p>
                    </p:txBody>
                  </p:sp>
                </p:grpSp>
                <p:grpSp>
                  <p:nvGrpSpPr>
                    <p:cNvPr id="1064" name="그룹 1063">
                      <a:extLst>
                        <a:ext uri="{FF2B5EF4-FFF2-40B4-BE49-F238E27FC236}">
                          <a16:creationId xmlns:a16="http://schemas.microsoft.com/office/drawing/2014/main" id="{386C199E-7C83-D218-ADAF-61CC1004A85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488128" y="3267952"/>
                      <a:ext cx="2270421" cy="556122"/>
                      <a:chOff x="641958" y="2969431"/>
                      <a:chExt cx="2270421" cy="556122"/>
                    </a:xfrm>
                  </p:grpSpPr>
                  <p:sp>
                    <p:nvSpPr>
                      <p:cNvPr id="1076" name="TextBox 1075">
                        <a:extLst>
                          <a:ext uri="{FF2B5EF4-FFF2-40B4-BE49-F238E27FC236}">
                            <a16:creationId xmlns:a16="http://schemas.microsoft.com/office/drawing/2014/main" id="{35E7C267-7D8F-EACF-1F46-654A78C1C84F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41958" y="3310109"/>
                        <a:ext cx="2270421" cy="21544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72000" rIns="0" rtlCol="0">
                        <a:spAutoFit/>
                      </a:bodyPr>
                      <a:lstStyle/>
                      <a:p>
                        <a:pPr>
                          <a:spcAft>
                            <a:spcPts val="400"/>
                          </a:spcAft>
                        </a:pPr>
                        <a:r>
                          <a:rPr lang="ko-KR" altLang="en-US" sz="80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effectLst>
                              <a:glow rad="127000">
                                <a:schemeClr val="accent2">
                                  <a:lumMod val="20000"/>
                                  <a:lumOff val="80000"/>
                                </a:schemeClr>
                              </a:glow>
                            </a:effectLst>
                            <a:latin typeface="Pretendard Medium" panose="02000603000000020004" pitchFamily="2" charset="-127"/>
                            <a:ea typeface="Pretendard Medium" panose="02000603000000020004" pitchFamily="2" charset="-127"/>
                            <a:cs typeface="Pretendard Medium" panose="02000603000000020004" pitchFamily="2" charset="-127"/>
                          </a:rPr>
                          <a:t>다 채워진 칸</a:t>
                        </a:r>
                        <a:r>
                          <a:rPr lang="ko-KR" altLang="en-US" sz="80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effectLst/>
                            <a:latin typeface="Pretendard Medium" panose="02000603000000020004" pitchFamily="2" charset="-127"/>
                            <a:ea typeface="Pretendard Medium" panose="02000603000000020004" pitchFamily="2" charset="-127"/>
                            <a:cs typeface="Pretendard Medium" panose="02000603000000020004" pitchFamily="2" charset="-127"/>
                          </a:rPr>
                          <a:t> </a:t>
                        </a:r>
                        <a:r>
                          <a:rPr lang="en-US" altLang="ko-KR" sz="80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effectLst/>
                            <a:latin typeface="Pretendard Medium" panose="02000603000000020004" pitchFamily="2" charset="-127"/>
                            <a:ea typeface="Pretendard Medium" panose="02000603000000020004" pitchFamily="2" charset="-127"/>
                            <a:cs typeface="Pretendard Medium" panose="02000603000000020004" pitchFamily="2" charset="-127"/>
                          </a:rPr>
                          <a:t>: </a:t>
                        </a:r>
                        <a:r>
                          <a:rPr lang="ko-KR" altLang="en-US" sz="80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effectLst/>
                            <a:latin typeface="Pretendard Medium" panose="02000603000000020004" pitchFamily="2" charset="-127"/>
                            <a:ea typeface="Pretendard Medium" panose="02000603000000020004" pitchFamily="2" charset="-127"/>
                            <a:cs typeface="Pretendard Medium" panose="02000603000000020004" pitchFamily="2" charset="-127"/>
                          </a:rPr>
                          <a:t>칸의 외곽에 에너지가 일렁이는 효과 발생</a:t>
                        </a:r>
                        <a:endParaRPr lang="en-US" altLang="ko-KR" sz="8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endParaRPr>
                      </a:p>
                    </p:txBody>
                  </p:sp>
                  <p:grpSp>
                    <p:nvGrpSpPr>
                      <p:cNvPr id="1077" name="그룹 1076">
                        <a:extLst>
                          <a:ext uri="{FF2B5EF4-FFF2-40B4-BE49-F238E27FC236}">
                            <a16:creationId xmlns:a16="http://schemas.microsoft.com/office/drawing/2014/main" id="{D204CFAF-522B-E354-592A-AF24D81D7AC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777169" y="2969431"/>
                        <a:ext cx="339275" cy="340679"/>
                        <a:chOff x="3857815" y="2852482"/>
                        <a:chExt cx="339275" cy="340679"/>
                      </a:xfrm>
                      <a:effectLst>
                        <a:glow rad="25400">
                          <a:schemeClr val="bg1"/>
                        </a:glow>
                      </a:effectLst>
                    </p:grpSpPr>
                    <p:sp>
                      <p:nvSpPr>
                        <p:cNvPr id="1085" name="타원 1084">
                          <a:extLst>
                            <a:ext uri="{FF2B5EF4-FFF2-40B4-BE49-F238E27FC236}">
                              <a16:creationId xmlns:a16="http://schemas.microsoft.com/office/drawing/2014/main" id="{46127A1C-DC0D-5FB8-97B3-0664543A6C7A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143090" y="2852482"/>
                          <a:ext cx="54000" cy="54000"/>
                        </a:xfrm>
                        <a:prstGeom prst="ellipse">
                          <a:avLst/>
                        </a:prstGeom>
                        <a:solidFill>
                          <a:schemeClr val="bg1"/>
                        </a:solidFill>
                        <a:ln w="12700"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cxnSp>
                      <p:nvCxnSpPr>
                        <p:cNvPr id="1092" name="연결선: 꺾임 1091">
                          <a:extLst>
                            <a:ext uri="{FF2B5EF4-FFF2-40B4-BE49-F238E27FC236}">
                              <a16:creationId xmlns:a16="http://schemas.microsoft.com/office/drawing/2014/main" id="{A375BA66-85A4-D69D-3DE2-557800E2F221}"/>
                            </a:ext>
                          </a:extLst>
                        </p:cNvPr>
                        <p:cNvCxnSpPr>
                          <a:cxnSpLocks/>
                          <a:stCxn id="1085" idx="4"/>
                          <a:endCxn id="1076" idx="0"/>
                        </p:cNvCxnSpPr>
                        <p:nvPr/>
                      </p:nvCxnSpPr>
                      <p:spPr>
                        <a:xfrm rot="5400000">
                          <a:off x="3870614" y="2893684"/>
                          <a:ext cx="286678" cy="312275"/>
                        </a:xfrm>
                        <a:prstGeom prst="bentConnector3">
                          <a:avLst>
                            <a:gd name="adj1" fmla="val 50000"/>
                          </a:avLst>
                        </a:prstGeom>
                        <a:ln w="12700">
                          <a:solidFill>
                            <a:schemeClr val="bg1">
                              <a:lumMod val="50000"/>
                            </a:schemeClr>
                          </a:solidFill>
                          <a:tailEnd type="triangle" w="med" len="med"/>
                        </a:ln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</p:grpSp>
              </p:grpSp>
            </p:grpSp>
            <p:grpSp>
              <p:nvGrpSpPr>
                <p:cNvPr id="1028" name="그룹 1027">
                  <a:extLst>
                    <a:ext uri="{FF2B5EF4-FFF2-40B4-BE49-F238E27FC236}">
                      <a16:creationId xmlns:a16="http://schemas.microsoft.com/office/drawing/2014/main" id="{C7A79251-4829-338A-3BE8-45DE2A601278}"/>
                    </a:ext>
                  </a:extLst>
                </p:cNvPr>
                <p:cNvGrpSpPr/>
                <p:nvPr/>
              </p:nvGrpSpPr>
              <p:grpSpPr>
                <a:xfrm>
                  <a:off x="5876415" y="4678657"/>
                  <a:ext cx="2913003" cy="1895153"/>
                  <a:chOff x="5789521" y="4678657"/>
                  <a:chExt cx="2913003" cy="1895153"/>
                </a:xfr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grpSpPr>
              <p:grpSp>
                <p:nvGrpSpPr>
                  <p:cNvPr id="79" name="그룹 78">
                    <a:extLst>
                      <a:ext uri="{FF2B5EF4-FFF2-40B4-BE49-F238E27FC236}">
                        <a16:creationId xmlns:a16="http://schemas.microsoft.com/office/drawing/2014/main" id="{C04CB967-DBDD-53EB-AE64-7038B5EC2B2A}"/>
                      </a:ext>
                    </a:extLst>
                  </p:cNvPr>
                  <p:cNvGrpSpPr/>
                  <p:nvPr/>
                </p:nvGrpSpPr>
                <p:grpSpPr>
                  <a:xfrm>
                    <a:off x="5789521" y="4678657"/>
                    <a:ext cx="2913003" cy="1895153"/>
                    <a:chOff x="5789521" y="2509293"/>
                    <a:chExt cx="2913003" cy="1895153"/>
                  </a:xfrm>
                </p:grpSpPr>
                <p:sp>
                  <p:nvSpPr>
                    <p:cNvPr id="122" name="직사각형 121">
                      <a:extLst>
                        <a:ext uri="{FF2B5EF4-FFF2-40B4-BE49-F238E27FC236}">
                          <a16:creationId xmlns:a16="http://schemas.microsoft.com/office/drawing/2014/main" id="{D2D382B3-4128-1E57-C18E-BA9947559F2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789521" y="2509293"/>
                      <a:ext cx="2913003" cy="1895153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6350">
                      <a:solidFill>
                        <a:schemeClr val="bg1">
                          <a:lumMod val="50000"/>
                        </a:schemeClr>
                      </a:solidFill>
                    </a:ln>
                    <a:effectLst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grpSp>
                  <p:nvGrpSpPr>
                    <p:cNvPr id="124" name="그룹 123">
                      <a:extLst>
                        <a:ext uri="{FF2B5EF4-FFF2-40B4-BE49-F238E27FC236}">
                          <a16:creationId xmlns:a16="http://schemas.microsoft.com/office/drawing/2014/main" id="{5CDC4A0C-246E-C7DD-360F-7A7132A41EB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789521" y="2509293"/>
                      <a:ext cx="2913003" cy="262800"/>
                      <a:chOff x="5789521" y="2509293"/>
                      <a:chExt cx="2913003" cy="262800"/>
                    </a:xfrm>
                  </p:grpSpPr>
                  <p:sp>
                    <p:nvSpPr>
                      <p:cNvPr id="1025" name="직사각형 1024">
                        <a:extLst>
                          <a:ext uri="{FF2B5EF4-FFF2-40B4-BE49-F238E27FC236}">
                            <a16:creationId xmlns:a16="http://schemas.microsoft.com/office/drawing/2014/main" id="{99B46A91-097D-301E-F5D2-5723AD70724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789521" y="2509293"/>
                        <a:ext cx="2913003" cy="262800"/>
                      </a:xfrm>
                      <a:prstGeom prst="rect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  <a:ln w="6350">
                        <a:solidFill>
                          <a:schemeClr val="bg1">
                            <a:lumMod val="50000"/>
                          </a:schemeClr>
                        </a:solidFill>
                      </a:ln>
                      <a:effectLst/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027" name="TextBox 1026">
                        <a:extLst>
                          <a:ext uri="{FF2B5EF4-FFF2-40B4-BE49-F238E27FC236}">
                            <a16:creationId xmlns:a16="http://schemas.microsoft.com/office/drawing/2014/main" id="{7E746C34-A66A-073A-5677-5EF35CA51FD0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954276" y="2563749"/>
                        <a:ext cx="583494" cy="153888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 algn="ctr">
                          <a:spcAft>
                            <a:spcPts val="400"/>
                          </a:spcAft>
                        </a:pPr>
                        <a:r>
                          <a:rPr lang="ko-KR" altLang="en-US" sz="1000" dirty="0">
                            <a:latin typeface="Pretendard SemiBold" panose="02000703000000020004" pitchFamily="2" charset="-127"/>
                            <a:ea typeface="Pretendard SemiBold" panose="02000703000000020004" pitchFamily="2" charset="-127"/>
                            <a:cs typeface="Pretendard SemiBold" panose="02000703000000020004" pitchFamily="2" charset="-127"/>
                          </a:rPr>
                          <a:t>게이지 소모</a:t>
                        </a:r>
                        <a:endParaRPr lang="en-US" altLang="ko-KR" sz="1000" dirty="0"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endParaRPr>
                      </a:p>
                    </p:txBody>
                  </p:sp>
                </p:grpSp>
              </p:grpSp>
              <p:grpSp>
                <p:nvGrpSpPr>
                  <p:cNvPr id="52" name="그룹 51">
                    <a:extLst>
                      <a:ext uri="{FF2B5EF4-FFF2-40B4-BE49-F238E27FC236}">
                        <a16:creationId xmlns:a16="http://schemas.microsoft.com/office/drawing/2014/main" id="{2A034815-25B6-470E-8366-1F145BCFDDED}"/>
                      </a:ext>
                    </a:extLst>
                  </p:cNvPr>
                  <p:cNvGrpSpPr/>
                  <p:nvPr/>
                </p:nvGrpSpPr>
                <p:grpSpPr>
                  <a:xfrm>
                    <a:off x="5989990" y="5269416"/>
                    <a:ext cx="2512065" cy="1276262"/>
                    <a:chOff x="6313498" y="4954776"/>
                    <a:chExt cx="2512065" cy="1276262"/>
                  </a:xfrm>
                </p:grpSpPr>
                <p:grpSp>
                  <p:nvGrpSpPr>
                    <p:cNvPr id="109" name="그룹 108">
                      <a:extLst>
                        <a:ext uri="{FF2B5EF4-FFF2-40B4-BE49-F238E27FC236}">
                          <a16:creationId xmlns:a16="http://schemas.microsoft.com/office/drawing/2014/main" id="{EF625885-4D86-F2F4-B8AF-A83D0810FEC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313498" y="4954776"/>
                      <a:ext cx="2491854" cy="850918"/>
                      <a:chOff x="6911520" y="3866461"/>
                      <a:chExt cx="4382775" cy="1496629"/>
                    </a:xfrm>
                  </p:grpSpPr>
                  <p:grpSp>
                    <p:nvGrpSpPr>
                      <p:cNvPr id="110" name="그룹 109">
                        <a:extLst>
                          <a:ext uri="{FF2B5EF4-FFF2-40B4-BE49-F238E27FC236}">
                            <a16:creationId xmlns:a16="http://schemas.microsoft.com/office/drawing/2014/main" id="{B46E1E65-90D3-6DC8-0029-0DA6330314C6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911520" y="4041818"/>
                        <a:ext cx="4382775" cy="1321272"/>
                        <a:chOff x="5698820" y="2838872"/>
                        <a:chExt cx="5949112" cy="1793475"/>
                      </a:xfrm>
                    </p:grpSpPr>
                    <p:grpSp>
                      <p:nvGrpSpPr>
                        <p:cNvPr id="112" name="그룹 111">
                          <a:extLst>
                            <a:ext uri="{FF2B5EF4-FFF2-40B4-BE49-F238E27FC236}">
                              <a16:creationId xmlns:a16="http://schemas.microsoft.com/office/drawing/2014/main" id="{7E4A50EA-E05C-398E-1FC5-B99FCF26D7E2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5698820" y="2838872"/>
                          <a:ext cx="2133083" cy="1793475"/>
                          <a:chOff x="7511207" y="1782478"/>
                          <a:chExt cx="2133083" cy="1793475"/>
                        </a:xfrm>
                        <a:solidFill>
                          <a:srgbClr val="BD9C7C"/>
                        </a:solidFill>
                      </p:grpSpPr>
                      <p:grpSp>
                        <p:nvGrpSpPr>
                          <p:cNvPr id="119" name="그룹 118">
                            <a:extLst>
                              <a:ext uri="{FF2B5EF4-FFF2-40B4-BE49-F238E27FC236}">
                                <a16:creationId xmlns:a16="http://schemas.microsoft.com/office/drawing/2014/main" id="{740CFAA1-0979-BD7C-92DA-75A90A7589A7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7511207" y="1782478"/>
                            <a:ext cx="2133083" cy="1682336"/>
                            <a:chOff x="7511207" y="1782478"/>
                            <a:chExt cx="2133083" cy="1682336"/>
                          </a:xfrm>
                          <a:grpFill/>
                        </p:grpSpPr>
                        <p:sp>
                          <p:nvSpPr>
                            <p:cNvPr id="121" name="막힌 원호 120">
                              <a:extLst>
                                <a:ext uri="{FF2B5EF4-FFF2-40B4-BE49-F238E27FC236}">
                                  <a16:creationId xmlns:a16="http://schemas.microsoft.com/office/drawing/2014/main" id="{48541C60-9449-7DF8-CA9A-F40D02F8229B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 rot="15616237">
                              <a:off x="7133292" y="2160394"/>
                              <a:ext cx="1682335" cy="926506"/>
                            </a:xfrm>
                            <a:prstGeom prst="blockArc">
                              <a:avLst>
                                <a:gd name="adj1" fmla="val 12105388"/>
                                <a:gd name="adj2" fmla="val 20054778"/>
                                <a:gd name="adj3" fmla="val 22020"/>
                              </a:avLst>
                            </a:prstGeom>
                            <a:gradFill flip="none" rotWithShape="1">
                              <a:gsLst>
                                <a:gs pos="0">
                                  <a:srgbClr val="FFFFEF"/>
                                </a:gs>
                                <a:gs pos="48000">
                                  <a:srgbClr val="FAFCBC"/>
                                </a:gs>
                                <a:gs pos="100000">
                                  <a:srgbClr val="F6F97F"/>
                                </a:gs>
                              </a:gsLst>
                              <a:lin ang="13500000" scaled="0"/>
                              <a:tileRect/>
                            </a:gradFill>
                            <a:effectLst>
                              <a:glow rad="38100">
                                <a:srgbClr val="BD9C7C">
                                  <a:alpha val="70000"/>
                                </a:srgbClr>
                              </a:glow>
                            </a:effectLst>
                          </p:spPr>
                          <p:style>
                            <a:lnRef idx="2">
                              <a:schemeClr val="accent1">
                                <a:shade val="1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ko-KR" altLang="en-US" dirty="0">
                                <a:solidFill>
                                  <a:schemeClr val="tx1"/>
                                </a:solidFill>
                                <a:latin typeface="맑은 고딕" panose="020B0503020000020004" pitchFamily="50" charset="-127"/>
                                <a:ea typeface="맑은 고딕" panose="020B0503020000020004" pitchFamily="50" charset="-127"/>
                              </a:endParaRPr>
                            </a:p>
                          </p:txBody>
                        </p:sp>
                        <p:sp>
                          <p:nvSpPr>
                            <p:cNvPr id="123" name="막힌 원호 122">
                              <a:extLst>
                                <a:ext uri="{FF2B5EF4-FFF2-40B4-BE49-F238E27FC236}">
                                  <a16:creationId xmlns:a16="http://schemas.microsoft.com/office/drawing/2014/main" id="{4DB5A82A-20D6-CB78-90CF-2CA866FA09A1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 rot="5983763" flipH="1">
                              <a:off x="8339870" y="2160394"/>
                              <a:ext cx="1682335" cy="926504"/>
                            </a:xfrm>
                            <a:prstGeom prst="blockArc">
                              <a:avLst>
                                <a:gd name="adj1" fmla="val 12105388"/>
                                <a:gd name="adj2" fmla="val 20054778"/>
                                <a:gd name="adj3" fmla="val 22020"/>
                              </a:avLst>
                            </a:prstGeom>
                            <a:gradFill flip="none" rotWithShape="1">
                              <a:gsLst>
                                <a:gs pos="0">
                                  <a:srgbClr val="FFFFEF"/>
                                </a:gs>
                                <a:gs pos="48000">
                                  <a:srgbClr val="FAFCBC"/>
                                </a:gs>
                                <a:gs pos="100000">
                                  <a:srgbClr val="F6F97F"/>
                                </a:gs>
                              </a:gsLst>
                              <a:lin ang="0" scaled="1"/>
                              <a:tileRect/>
                            </a:gradFill>
                            <a:effectLst>
                              <a:glow rad="38100">
                                <a:srgbClr val="BD9C7C">
                                  <a:alpha val="70000"/>
                                </a:srgbClr>
                              </a:glow>
                            </a:effectLst>
                          </p:spPr>
                          <p:style>
                            <a:lnRef idx="2">
                              <a:schemeClr val="accent1">
                                <a:shade val="1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ko-KR" altLang="en-US" dirty="0">
                                <a:solidFill>
                                  <a:schemeClr val="tx1"/>
                                </a:solidFill>
                                <a:latin typeface="맑은 고딕" panose="020B0503020000020004" pitchFamily="50" charset="-127"/>
                                <a:ea typeface="맑은 고딕" panose="020B0503020000020004" pitchFamily="50" charset="-127"/>
                              </a:endParaRPr>
                            </a:p>
                          </p:txBody>
                        </p:sp>
                      </p:grpSp>
                      <p:sp>
                        <p:nvSpPr>
                          <p:cNvPr id="120" name="막힌 원호 119">
                            <a:extLst>
                              <a:ext uri="{FF2B5EF4-FFF2-40B4-BE49-F238E27FC236}">
                                <a16:creationId xmlns:a16="http://schemas.microsoft.com/office/drawing/2014/main" id="{C64CB319-820E-B9DF-F03E-C826A1E85748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10800000" flipH="1">
                            <a:off x="7767061" y="2649449"/>
                            <a:ext cx="1682335" cy="926504"/>
                          </a:xfrm>
                          <a:prstGeom prst="blockArc">
                            <a:avLst>
                              <a:gd name="adj1" fmla="val 12105388"/>
                              <a:gd name="adj2" fmla="val 20054778"/>
                              <a:gd name="adj3" fmla="val 22020"/>
                            </a:avLst>
                          </a:prstGeom>
                          <a:gradFill flip="none" rotWithShape="1">
                            <a:gsLst>
                              <a:gs pos="0">
                                <a:srgbClr val="FFFFEF"/>
                              </a:gs>
                              <a:gs pos="48000">
                                <a:srgbClr val="FAFCBC"/>
                              </a:gs>
                              <a:gs pos="100000">
                                <a:srgbClr val="F6F97F"/>
                              </a:gs>
                            </a:gsLst>
                            <a:lin ang="0" scaled="1"/>
                            <a:tileRect/>
                          </a:gradFill>
                          <a:effectLst>
                            <a:glow rad="38100">
                              <a:srgbClr val="BD9C7C">
                                <a:alpha val="70000"/>
                              </a:srgbClr>
                            </a:glow>
                          </a:effectLst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 dirty="0">
                              <a:solidFill>
                                <a:schemeClr val="tx1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endParaRPr>
                          </a:p>
                        </p:txBody>
                      </p:sp>
                    </p:grpSp>
                    <p:grpSp>
                      <p:nvGrpSpPr>
                        <p:cNvPr id="113" name="그룹 112">
                          <a:extLst>
                            <a:ext uri="{FF2B5EF4-FFF2-40B4-BE49-F238E27FC236}">
                              <a16:creationId xmlns:a16="http://schemas.microsoft.com/office/drawing/2014/main" id="{4DA08D42-CB88-05EF-494A-525611D9919E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514849" y="2838872"/>
                          <a:ext cx="2133083" cy="1793475"/>
                          <a:chOff x="7511207" y="1782478"/>
                          <a:chExt cx="2133083" cy="1793475"/>
                        </a:xfrm>
                        <a:solidFill>
                          <a:srgbClr val="BD9C7C"/>
                        </a:solidFill>
                      </p:grpSpPr>
                      <p:grpSp>
                        <p:nvGrpSpPr>
                          <p:cNvPr id="115" name="그룹 114">
                            <a:extLst>
                              <a:ext uri="{FF2B5EF4-FFF2-40B4-BE49-F238E27FC236}">
                                <a16:creationId xmlns:a16="http://schemas.microsoft.com/office/drawing/2014/main" id="{AE23F41E-D0A5-40C2-5705-4BBAAD08B37A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7511207" y="1782478"/>
                            <a:ext cx="2133083" cy="1682335"/>
                            <a:chOff x="7511207" y="1782478"/>
                            <a:chExt cx="2133083" cy="1682335"/>
                          </a:xfrm>
                          <a:grpFill/>
                        </p:grpSpPr>
                        <p:sp>
                          <p:nvSpPr>
                            <p:cNvPr id="117" name="막힌 원호 116">
                              <a:extLst>
                                <a:ext uri="{FF2B5EF4-FFF2-40B4-BE49-F238E27FC236}">
                                  <a16:creationId xmlns:a16="http://schemas.microsoft.com/office/drawing/2014/main" id="{5B508D07-74EB-891F-474A-B98C5C7AEB74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 rot="15616237">
                              <a:off x="7133291" y="2160394"/>
                              <a:ext cx="1682335" cy="926504"/>
                            </a:xfrm>
                            <a:prstGeom prst="blockArc">
                              <a:avLst>
                                <a:gd name="adj1" fmla="val 12105388"/>
                                <a:gd name="adj2" fmla="val 20054778"/>
                                <a:gd name="adj3" fmla="val 22020"/>
                              </a:avLst>
                            </a:prstGeom>
                            <a:gradFill flip="none" rotWithShape="1">
                              <a:gsLst>
                                <a:gs pos="0">
                                  <a:srgbClr val="FFFFEF"/>
                                </a:gs>
                                <a:gs pos="48000">
                                  <a:srgbClr val="FAFCBC"/>
                                </a:gs>
                                <a:gs pos="100000">
                                  <a:srgbClr val="F6F97F"/>
                                </a:gs>
                              </a:gsLst>
                              <a:lin ang="13500000" scaled="0"/>
                              <a:tileRect/>
                            </a:gradFill>
                            <a:effectLst>
                              <a:glow rad="38100">
                                <a:srgbClr val="BD9C7C">
                                  <a:alpha val="70000"/>
                                </a:srgbClr>
                              </a:glow>
                            </a:effectLst>
                          </p:spPr>
                          <p:style>
                            <a:lnRef idx="2">
                              <a:schemeClr val="accent1">
                                <a:shade val="1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ko-KR" altLang="en-US" dirty="0">
                                <a:solidFill>
                                  <a:schemeClr val="tx1"/>
                                </a:solidFill>
                                <a:latin typeface="맑은 고딕" panose="020B0503020000020004" pitchFamily="50" charset="-127"/>
                                <a:ea typeface="맑은 고딕" panose="020B0503020000020004" pitchFamily="50" charset="-127"/>
                              </a:endParaRPr>
                            </a:p>
                          </p:txBody>
                        </p:sp>
                        <p:sp>
                          <p:nvSpPr>
                            <p:cNvPr id="118" name="막힌 원호 117">
                              <a:extLst>
                                <a:ext uri="{FF2B5EF4-FFF2-40B4-BE49-F238E27FC236}">
                                  <a16:creationId xmlns:a16="http://schemas.microsoft.com/office/drawing/2014/main" id="{C3920B20-1FCF-1F69-DC52-164741ED1A1F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 rot="5983763" flipH="1">
                              <a:off x="8339870" y="2160394"/>
                              <a:ext cx="1682335" cy="926504"/>
                            </a:xfrm>
                            <a:prstGeom prst="blockArc">
                              <a:avLst>
                                <a:gd name="adj1" fmla="val 12105388"/>
                                <a:gd name="adj2" fmla="val 20054778"/>
                                <a:gd name="adj3" fmla="val 22020"/>
                              </a:avLst>
                            </a:prstGeom>
                            <a:solidFill>
                              <a:schemeClr val="bg1">
                                <a:lumMod val="85000"/>
                              </a:schemeClr>
                            </a:solidFill>
                            <a:ln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1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ko-KR" altLang="en-US" dirty="0">
                                <a:solidFill>
                                  <a:schemeClr val="tx1"/>
                                </a:solidFill>
                                <a:latin typeface="맑은 고딕" panose="020B0503020000020004" pitchFamily="50" charset="-127"/>
                                <a:ea typeface="맑은 고딕" panose="020B0503020000020004" pitchFamily="50" charset="-127"/>
                              </a:endParaRPr>
                            </a:p>
                          </p:txBody>
                        </p:sp>
                      </p:grpSp>
                      <p:sp>
                        <p:nvSpPr>
                          <p:cNvPr id="116" name="막힌 원호 115">
                            <a:extLst>
                              <a:ext uri="{FF2B5EF4-FFF2-40B4-BE49-F238E27FC236}">
                                <a16:creationId xmlns:a16="http://schemas.microsoft.com/office/drawing/2014/main" id="{80755695-2B97-972E-0F82-758A7DF0F8DA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10800000" flipH="1">
                            <a:off x="7767061" y="2649449"/>
                            <a:ext cx="1682335" cy="926504"/>
                          </a:xfrm>
                          <a:prstGeom prst="blockArc">
                            <a:avLst>
                              <a:gd name="adj1" fmla="val 12105388"/>
                              <a:gd name="adj2" fmla="val 20054778"/>
                              <a:gd name="adj3" fmla="val 22020"/>
                            </a:avLst>
                          </a:prstGeom>
                          <a:gradFill flip="none" rotWithShape="1">
                            <a:gsLst>
                              <a:gs pos="0">
                                <a:srgbClr val="FFFFEF"/>
                              </a:gs>
                              <a:gs pos="48000">
                                <a:srgbClr val="FAFCBC"/>
                              </a:gs>
                              <a:gs pos="100000">
                                <a:srgbClr val="F6F97F"/>
                              </a:gs>
                            </a:gsLst>
                            <a:lin ang="0" scaled="1"/>
                            <a:tileRect/>
                          </a:gradFill>
                          <a:effectLst>
                            <a:glow rad="38100">
                              <a:srgbClr val="BD9C7C">
                                <a:alpha val="70000"/>
                              </a:srgbClr>
                            </a:glow>
                          </a:effectLst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 dirty="0">
                              <a:solidFill>
                                <a:schemeClr val="tx1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endParaRPr>
                          </a:p>
                        </p:txBody>
                      </p:sp>
                    </p:grpSp>
                    <p:sp>
                      <p:nvSpPr>
                        <p:cNvPr id="114" name="화살표: 오른쪽 113">
                          <a:extLst>
                            <a:ext uri="{FF2B5EF4-FFF2-40B4-BE49-F238E27FC236}">
                              <a16:creationId xmlns:a16="http://schemas.microsoft.com/office/drawing/2014/main" id="{E34AEACA-ACED-979B-34CB-3FB71955EEF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205061" y="3636842"/>
                          <a:ext cx="944880" cy="467346"/>
                        </a:xfrm>
                        <a:prstGeom prst="rightArrow">
                          <a:avLst/>
                        </a:prstGeom>
                        <a:solidFill>
                          <a:srgbClr val="FF0000"/>
                        </a:solidFill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p:txBody>
                    </p:sp>
                  </p:grpSp>
                  <p:sp>
                    <p:nvSpPr>
                      <p:cNvPr id="111" name="원호 110">
                        <a:extLst>
                          <a:ext uri="{FF2B5EF4-FFF2-40B4-BE49-F238E27FC236}">
                            <a16:creationId xmlns:a16="http://schemas.microsoft.com/office/drawing/2014/main" id="{97BA4C03-9C1A-CC5D-2D8D-9B5F0DAD104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987596" y="3866461"/>
                        <a:ext cx="1055242" cy="1220229"/>
                      </a:xfrm>
                      <a:prstGeom prst="arc">
                        <a:avLst>
                          <a:gd name="adj1" fmla="val 20961472"/>
                          <a:gd name="adj2" fmla="val 11367807"/>
                        </a:avLst>
                      </a:prstGeom>
                      <a:ln w="19050" cap="flat" cmpd="sng" algn="ctr">
                        <a:solidFill>
                          <a:srgbClr val="FF0000"/>
                        </a:solidFill>
                        <a:prstDash val="solid"/>
                        <a:round/>
                        <a:headEnd type="none" w="med" len="med"/>
                        <a:tailEnd type="arrow" w="med" len="med"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endParaRPr>
                      </a:p>
                    </p:txBody>
                  </p:sp>
                </p:grpSp>
                <p:grpSp>
                  <p:nvGrpSpPr>
                    <p:cNvPr id="1222" name="그룹 1221">
                      <a:extLst>
                        <a:ext uri="{FF2B5EF4-FFF2-40B4-BE49-F238E27FC236}">
                          <a16:creationId xmlns:a16="http://schemas.microsoft.com/office/drawing/2014/main" id="{9AF28FE4-4959-90C2-E693-19E6F5A2DCC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917207" y="5551411"/>
                      <a:ext cx="908356" cy="679627"/>
                      <a:chOff x="9154345" y="5392127"/>
                      <a:chExt cx="908356" cy="679627"/>
                    </a:xfrm>
                  </p:grpSpPr>
                  <p:sp>
                    <p:nvSpPr>
                      <p:cNvPr id="1188" name="TextBox 1187">
                        <a:extLst>
                          <a:ext uri="{FF2B5EF4-FFF2-40B4-BE49-F238E27FC236}">
                            <a16:creationId xmlns:a16="http://schemas.microsoft.com/office/drawing/2014/main" id="{E9CACB64-3ED0-A145-1EE0-04E70C847713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9154345" y="5856310"/>
                        <a:ext cx="497499" cy="21544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rIns="72000" rtlCol="0">
                        <a:spAutoFit/>
                      </a:bodyPr>
                      <a:lstStyle/>
                      <a:p>
                        <a:pPr algn="ctr">
                          <a:spcAft>
                            <a:spcPts val="400"/>
                          </a:spcAft>
                        </a:pPr>
                        <a:r>
                          <a:rPr lang="en-US" altLang="ko-KR" sz="80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effectLst>
                              <a:glow rad="127000">
                                <a:schemeClr val="accent2">
                                  <a:lumMod val="20000"/>
                                  <a:lumOff val="80000"/>
                                </a:schemeClr>
                              </a:glow>
                            </a:effectLst>
                            <a:latin typeface="Pretendard Medium" panose="02000603000000020004" pitchFamily="2" charset="-127"/>
                            <a:ea typeface="Pretendard Medium" panose="02000603000000020004" pitchFamily="2" charset="-127"/>
                            <a:cs typeface="Pretendard Medium" panose="02000603000000020004" pitchFamily="2" charset="-127"/>
                          </a:rPr>
                          <a:t>1</a:t>
                        </a:r>
                        <a:r>
                          <a:rPr lang="ko-KR" altLang="en-US" sz="80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effectLst>
                              <a:glow rad="127000">
                                <a:schemeClr val="accent2">
                                  <a:lumMod val="20000"/>
                                  <a:lumOff val="80000"/>
                                </a:schemeClr>
                              </a:glow>
                            </a:effectLst>
                            <a:latin typeface="Pretendard Medium" panose="02000603000000020004" pitchFamily="2" charset="-127"/>
                            <a:ea typeface="Pretendard Medium" panose="02000603000000020004" pitchFamily="2" charset="-127"/>
                            <a:cs typeface="Pretendard Medium" panose="02000603000000020004" pitchFamily="2" charset="-127"/>
                          </a:rPr>
                          <a:t>칸씩 소모</a:t>
                        </a:r>
                      </a:p>
                    </p:txBody>
                  </p:sp>
                  <p:grpSp>
                    <p:nvGrpSpPr>
                      <p:cNvPr id="1217" name="그룹 1216">
                        <a:extLst>
                          <a:ext uri="{FF2B5EF4-FFF2-40B4-BE49-F238E27FC236}">
                            <a16:creationId xmlns:a16="http://schemas.microsoft.com/office/drawing/2014/main" id="{7B2DD9BF-EE9A-7FDC-7BBA-A1B737773828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651845" y="5392127"/>
                        <a:ext cx="410856" cy="571905"/>
                        <a:chOff x="3786234" y="2852482"/>
                        <a:chExt cx="410856" cy="571905"/>
                      </a:xfrm>
                      <a:effectLst>
                        <a:glow rad="25400">
                          <a:schemeClr val="bg1"/>
                        </a:glow>
                      </a:effectLst>
                    </p:grpSpPr>
                    <p:sp>
                      <p:nvSpPr>
                        <p:cNvPr id="1218" name="타원 1217">
                          <a:extLst>
                            <a:ext uri="{FF2B5EF4-FFF2-40B4-BE49-F238E27FC236}">
                              <a16:creationId xmlns:a16="http://schemas.microsoft.com/office/drawing/2014/main" id="{2E2E8EB3-8134-3415-6C6D-BD87B5B4461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143090" y="2852482"/>
                          <a:ext cx="54000" cy="54000"/>
                        </a:xfrm>
                        <a:prstGeom prst="ellipse">
                          <a:avLst/>
                        </a:prstGeom>
                        <a:solidFill>
                          <a:schemeClr val="bg1"/>
                        </a:solidFill>
                        <a:ln w="12700"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cxnSp>
                      <p:nvCxnSpPr>
                        <p:cNvPr id="1219" name="연결선: 꺾임 1218">
                          <a:extLst>
                            <a:ext uri="{FF2B5EF4-FFF2-40B4-BE49-F238E27FC236}">
                              <a16:creationId xmlns:a16="http://schemas.microsoft.com/office/drawing/2014/main" id="{461FCBF5-77C4-5282-1208-9B2B7BD749F1}"/>
                            </a:ext>
                          </a:extLst>
                        </p:cNvPr>
                        <p:cNvCxnSpPr>
                          <a:cxnSpLocks/>
                          <a:stCxn id="1218" idx="4"/>
                          <a:endCxn id="1188" idx="3"/>
                        </p:cNvCxnSpPr>
                        <p:nvPr/>
                      </p:nvCxnSpPr>
                      <p:spPr>
                        <a:xfrm rot="5400000">
                          <a:off x="3719210" y="2973506"/>
                          <a:ext cx="517905" cy="383857"/>
                        </a:xfrm>
                        <a:prstGeom prst="bentConnector2">
                          <a:avLst/>
                        </a:prstGeom>
                        <a:ln w="12700">
                          <a:solidFill>
                            <a:schemeClr val="bg1">
                              <a:lumMod val="50000"/>
                            </a:schemeClr>
                          </a:solidFill>
                          <a:tailEnd type="triangle" w="med" len="med"/>
                        </a:ln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</p:grpSp>
              </p:grpSp>
              <p:sp>
                <p:nvSpPr>
                  <p:cNvPr id="80" name="TextBox 79">
                    <a:extLst>
                      <a:ext uri="{FF2B5EF4-FFF2-40B4-BE49-F238E27FC236}">
                        <a16:creationId xmlns:a16="http://schemas.microsoft.com/office/drawing/2014/main" id="{446FF024-3647-B410-8E91-F3DF19BBC8D9}"/>
                      </a:ext>
                    </a:extLst>
                  </p:cNvPr>
                  <p:cNvSpPr txBox="1"/>
                  <p:nvPr/>
                </p:nvSpPr>
                <p:spPr>
                  <a:xfrm>
                    <a:off x="6556731" y="4993616"/>
                    <a:ext cx="1378583" cy="231923"/>
                  </a:xfrm>
                  <a:prstGeom prst="rect">
                    <a:avLst/>
                  </a:prstGeom>
                  <a:noFill/>
                </p:spPr>
                <p:txBody>
                  <a:bodyPr wrap="none" lIns="0" tIns="46800" rIns="0" rtlCol="0">
                    <a:spAutoFit/>
                  </a:bodyPr>
                  <a:lstStyle/>
                  <a:p>
                    <a:pPr algn="ctr">
                      <a:spcAft>
                        <a:spcPts val="400"/>
                      </a:spcAft>
                    </a:pPr>
                    <a:r>
                      <a:rPr lang="ko-KR" altLang="en-US" sz="900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오른쪽부터 시계 방향으로 소모</a:t>
                    </a:r>
                    <a:endParaRPr lang="en-US" altLang="ko-KR" sz="9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</p:grpSp>
            <p:grpSp>
              <p:nvGrpSpPr>
                <p:cNvPr id="1036" name="그룹 1035">
                  <a:extLst>
                    <a:ext uri="{FF2B5EF4-FFF2-40B4-BE49-F238E27FC236}">
                      <a16:creationId xmlns:a16="http://schemas.microsoft.com/office/drawing/2014/main" id="{54C715C5-A7FC-134B-624A-1A49A9D27878}"/>
                    </a:ext>
                  </a:extLst>
                </p:cNvPr>
                <p:cNvGrpSpPr/>
                <p:nvPr/>
              </p:nvGrpSpPr>
              <p:grpSpPr>
                <a:xfrm>
                  <a:off x="4302620" y="4142134"/>
                  <a:ext cx="1194718" cy="798835"/>
                  <a:chOff x="4302620" y="4121680"/>
                  <a:chExt cx="1194718" cy="798835"/>
                </a:xfrm>
              </p:grpSpPr>
              <p:sp>
                <p:nvSpPr>
                  <p:cNvPr id="1030" name="화살표: 오른쪽 1029">
                    <a:extLst>
                      <a:ext uri="{FF2B5EF4-FFF2-40B4-BE49-F238E27FC236}">
                        <a16:creationId xmlns:a16="http://schemas.microsoft.com/office/drawing/2014/main" id="{6A98912A-6D68-C65A-F9C4-A3ED8085122F}"/>
                      </a:ext>
                    </a:extLst>
                  </p:cNvPr>
                  <p:cNvSpPr/>
                  <p:nvPr/>
                </p:nvSpPr>
                <p:spPr>
                  <a:xfrm rot="20948340">
                    <a:off x="4323537" y="4121680"/>
                    <a:ext cx="1173801" cy="138499"/>
                  </a:xfrm>
                  <a:prstGeom prst="rightArrow">
                    <a:avLst/>
                  </a:prstGeom>
                  <a:solidFill>
                    <a:schemeClr val="bg1">
                      <a:lumMod val="65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latin typeface="맑은 고딕" panose="020B0503020000020004" pitchFamily="50" charset="-127"/>
                      <a:ea typeface="맑은 고딕" panose="020B0503020000020004" pitchFamily="50" charset="-127"/>
                    </a:endParaRPr>
                  </a:p>
                </p:txBody>
              </p:sp>
              <p:sp>
                <p:nvSpPr>
                  <p:cNvPr id="1035" name="화살표: 오른쪽 1034">
                    <a:extLst>
                      <a:ext uri="{FF2B5EF4-FFF2-40B4-BE49-F238E27FC236}">
                        <a16:creationId xmlns:a16="http://schemas.microsoft.com/office/drawing/2014/main" id="{F0415310-64D0-8FA0-F925-08539D2E5ADF}"/>
                      </a:ext>
                    </a:extLst>
                  </p:cNvPr>
                  <p:cNvSpPr/>
                  <p:nvPr/>
                </p:nvSpPr>
                <p:spPr>
                  <a:xfrm rot="651660" flipV="1">
                    <a:off x="4302620" y="4782016"/>
                    <a:ext cx="1173801" cy="138499"/>
                  </a:xfrm>
                  <a:prstGeom prst="rightArrow">
                    <a:avLst/>
                  </a:prstGeom>
                  <a:solidFill>
                    <a:schemeClr val="bg1">
                      <a:lumMod val="65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latin typeface="맑은 고딕" panose="020B0503020000020004" pitchFamily="50" charset="-127"/>
                      <a:ea typeface="맑은 고딕" panose="020B0503020000020004" pitchFamily="50" charset="-127"/>
                    </a:endParaRPr>
                  </a:p>
                </p:txBody>
              </p:sp>
            </p:grpSp>
          </p:grpSp>
        </p:grp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68E5D231-0DD2-450F-AFEF-755D96D3B821}"/>
              </a:ext>
            </a:extLst>
          </p:cNvPr>
          <p:cNvSpPr/>
          <p:nvPr/>
        </p:nvSpPr>
        <p:spPr>
          <a:xfrm>
            <a:off x="1152001" y="0"/>
            <a:ext cx="11040000" cy="52387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Ins="180000" rtlCol="0" anchor="ctr"/>
          <a:lstStyle/>
          <a:p>
            <a:endParaRPr lang="ko-KR" altLang="en-US" b="1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8FF0F81-0CE5-2E0A-A324-9AAF327CE43F}"/>
              </a:ext>
            </a:extLst>
          </p:cNvPr>
          <p:cNvSpPr/>
          <p:nvPr/>
        </p:nvSpPr>
        <p:spPr>
          <a:xfrm>
            <a:off x="1379538" y="0"/>
            <a:ext cx="2331979" cy="5238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ko-KR" altLang="en-US" sz="1600" dirty="0">
                <a:latin typeface="페이퍼로지 6 SemiBold" pitchFamily="2" charset="-127"/>
                <a:ea typeface="페이퍼로지 6 SemiBold" pitchFamily="2" charset="-127"/>
                <a:cs typeface="Pretendard SemiBold" panose="02000703000000020004" pitchFamily="2" charset="-127"/>
              </a:rPr>
              <a:t>듀얼 게이지</a:t>
            </a:r>
          </a:p>
        </p:txBody>
      </p:sp>
    </p:spTree>
    <p:extLst>
      <p:ext uri="{BB962C8B-B14F-4D97-AF65-F5344CB8AC3E}">
        <p14:creationId xmlns:p14="http://schemas.microsoft.com/office/powerpoint/2010/main" val="9742633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A29BCA31-DD8D-6440-9A13-A39AAB817873}"/>
              </a:ext>
            </a:extLst>
          </p:cNvPr>
          <p:cNvSpPr/>
          <p:nvPr/>
        </p:nvSpPr>
        <p:spPr>
          <a:xfrm>
            <a:off x="1152000" y="0"/>
            <a:ext cx="11040000" cy="52387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Ins="180000" rtlCol="0" anchor="ctr"/>
          <a:lstStyle/>
          <a:p>
            <a:endParaRPr lang="ko-KR" altLang="en-US" b="1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D3CF9EF-B95A-9ED6-899B-2D6E259D43DE}"/>
              </a:ext>
            </a:extLst>
          </p:cNvPr>
          <p:cNvSpPr/>
          <p:nvPr/>
        </p:nvSpPr>
        <p:spPr>
          <a:xfrm>
            <a:off x="1379537" y="0"/>
            <a:ext cx="2331979" cy="5238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ko-KR" altLang="en-US" sz="1600" dirty="0">
                <a:latin typeface="페이퍼로지 6 SemiBold" pitchFamily="2" charset="-127"/>
                <a:ea typeface="페이퍼로지 6 SemiBold" pitchFamily="2" charset="-127"/>
                <a:cs typeface="Pretendard SemiBold" panose="02000703000000020004" pitchFamily="2" charset="-127"/>
              </a:rPr>
              <a:t>스탠스 변경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85A3ED7-0872-6A64-F3B2-47AC19B6AC6B}"/>
              </a:ext>
            </a:extLst>
          </p:cNvPr>
          <p:cNvSpPr>
            <a:spLocks/>
          </p:cNvSpPr>
          <p:nvPr/>
        </p:nvSpPr>
        <p:spPr>
          <a:xfrm>
            <a:off x="0" y="2332954"/>
            <a:ext cx="1152000" cy="307777"/>
          </a:xfrm>
          <a:prstGeom prst="rect">
            <a:avLst/>
          </a:prstGeom>
          <a:noFill/>
          <a:ln w="9525">
            <a:noFill/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108000" bIns="0" rtlCol="0" anchor="ctr">
            <a:noAutofit/>
          </a:bodyPr>
          <a:lstStyle/>
          <a:p>
            <a:r>
              <a:rPr lang="en-US" altLang="ko-KR" sz="9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- </a:t>
            </a:r>
            <a:r>
              <a:rPr lang="ko-KR" altLang="en-US" sz="9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듀얼 스탠스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B50F211-9072-8E80-21E8-A9017C92A884}"/>
              </a:ext>
            </a:extLst>
          </p:cNvPr>
          <p:cNvSpPr>
            <a:spLocks/>
          </p:cNvSpPr>
          <p:nvPr/>
        </p:nvSpPr>
        <p:spPr>
          <a:xfrm>
            <a:off x="0" y="2674853"/>
            <a:ext cx="1152000" cy="307777"/>
          </a:xfrm>
          <a:prstGeom prst="rect">
            <a:avLst/>
          </a:prstGeom>
          <a:noFill/>
          <a:ln w="9525">
            <a:noFill/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108000" bIns="0" rtlCol="0" anchor="ctr">
            <a:noAutofit/>
          </a:bodyPr>
          <a:lstStyle/>
          <a:p>
            <a:r>
              <a:rPr lang="en-US" altLang="ko-KR" sz="900" dirty="0">
                <a:solidFill>
                  <a:srgbClr val="BD9C7C"/>
                </a:solidFill>
                <a:latin typeface="페이퍼로지 5 Medium" pitchFamily="2" charset="-127"/>
                <a:ea typeface="페이퍼로지 5 Medium" pitchFamily="2" charset="-127"/>
              </a:rPr>
              <a:t>- </a:t>
            </a:r>
            <a:r>
              <a:rPr lang="ko-KR" altLang="en-US" sz="900" dirty="0">
                <a:solidFill>
                  <a:srgbClr val="BD9C7C"/>
                </a:solidFill>
                <a:latin typeface="페이퍼로지 5 Medium" pitchFamily="2" charset="-127"/>
                <a:ea typeface="페이퍼로지 5 Medium" pitchFamily="2" charset="-127"/>
              </a:rPr>
              <a:t>데이터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0BAB45-341F-1161-52A2-1CDA9FF58BB0}"/>
              </a:ext>
            </a:extLst>
          </p:cNvPr>
          <p:cNvSpPr txBox="1"/>
          <p:nvPr/>
        </p:nvSpPr>
        <p:spPr>
          <a:xfrm>
            <a:off x="1379538" y="734765"/>
            <a:ext cx="938426" cy="263791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bg1"/>
            </a:solidFill>
          </a:ln>
          <a:effectLst>
            <a:outerShdw blurRad="50800" dist="25400" dir="2700000" algn="tl" rotWithShape="0">
              <a:schemeClr val="tx1">
                <a:alpha val="40000"/>
              </a:schemeClr>
            </a:outerShdw>
          </a:effectLst>
        </p:spPr>
        <p:txBody>
          <a:bodyPr wrap="none" lIns="144000" tIns="46800" rIns="144000" bIns="46800" rtlCol="0" anchor="ctr" anchorCtr="0">
            <a:spAutoFit/>
          </a:bodyPr>
          <a:lstStyle/>
          <a:p>
            <a:r>
              <a:rPr lang="ko-KR" altLang="en-US" sz="1100" b="1" dirty="0">
                <a:solidFill>
                  <a:schemeClr val="bg1"/>
                </a:solidFill>
                <a:latin typeface="페이퍼로지 6 SemiBold" pitchFamily="2" charset="-127"/>
                <a:ea typeface="페이퍼로지 6 SemiBold" pitchFamily="2" charset="-127"/>
                <a:cs typeface="Pretendard SemiBold" panose="02000703000000020004" pitchFamily="2" charset="-127"/>
              </a:rPr>
              <a:t>게이지 연출</a:t>
            </a:r>
            <a:endParaRPr lang="en-US" altLang="ko-KR" sz="1100" b="1" dirty="0">
              <a:solidFill>
                <a:schemeClr val="bg1"/>
              </a:solidFill>
              <a:latin typeface="페이퍼로지 6 SemiBold" pitchFamily="2" charset="-127"/>
              <a:ea typeface="페이퍼로지 6 SemiBold" pitchFamily="2" charset="-127"/>
              <a:cs typeface="Pretendard SemiBold" panose="02000703000000020004" pitchFamily="2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F3001CBB-B3AF-EE81-5579-6D0E2E4098B7}"/>
              </a:ext>
            </a:extLst>
          </p:cNvPr>
          <p:cNvGrpSpPr/>
          <p:nvPr/>
        </p:nvGrpSpPr>
        <p:grpSpPr>
          <a:xfrm>
            <a:off x="1523342" y="1129691"/>
            <a:ext cx="6440022" cy="1334272"/>
            <a:chOff x="1632725" y="2224447"/>
            <a:chExt cx="6440022" cy="1334272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444FB2F8-9902-35E7-894C-BDDB6DFCD8C8}"/>
                </a:ext>
              </a:extLst>
            </p:cNvPr>
            <p:cNvGrpSpPr/>
            <p:nvPr/>
          </p:nvGrpSpPr>
          <p:grpSpPr>
            <a:xfrm>
              <a:off x="1632725" y="2224447"/>
              <a:ext cx="3056944" cy="262800"/>
              <a:chOff x="1534226" y="2236801"/>
              <a:chExt cx="3056944" cy="262800"/>
            </a:xfrm>
          </p:grpSpPr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CE471287-DAFD-01C0-A1CB-881A234F75BB}"/>
                  </a:ext>
                </a:extLst>
              </p:cNvPr>
              <p:cNvSpPr/>
              <p:nvPr/>
            </p:nvSpPr>
            <p:spPr>
              <a:xfrm>
                <a:off x="1534226" y="2236801"/>
                <a:ext cx="3056944" cy="2628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412D4E42-671D-5395-F329-3706303A76B4}"/>
                  </a:ext>
                </a:extLst>
              </p:cNvPr>
              <p:cNvSpPr txBox="1"/>
              <p:nvPr/>
            </p:nvSpPr>
            <p:spPr>
              <a:xfrm>
                <a:off x="1850026" y="2252785"/>
                <a:ext cx="2425343" cy="230832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 algn="ctr">
                  <a:spcAft>
                    <a:spcPts val="400"/>
                  </a:spcAft>
                </a:pPr>
                <a:r>
                  <a:rPr lang="en-US" altLang="ko-KR" sz="9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(1) </a:t>
                </a:r>
                <a:r>
                  <a:rPr lang="ko-KR" altLang="en-US" sz="9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게이지 가운데의 무기가 아래로 내려가며 사라진다</a:t>
                </a:r>
                <a:r>
                  <a:rPr lang="en-US" altLang="ko-KR" sz="9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</p:txBody>
          </p:sp>
        </p:grp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104925EC-805E-F316-0F70-005920FB968D}"/>
                </a:ext>
              </a:extLst>
            </p:cNvPr>
            <p:cNvGrpSpPr/>
            <p:nvPr/>
          </p:nvGrpSpPr>
          <p:grpSpPr>
            <a:xfrm>
              <a:off x="1879073" y="2633246"/>
              <a:ext cx="2564248" cy="925473"/>
              <a:chOff x="1830445" y="2619735"/>
              <a:chExt cx="2564248" cy="925473"/>
            </a:xfrm>
          </p:grpSpPr>
          <p:grpSp>
            <p:nvGrpSpPr>
              <p:cNvPr id="39" name="그룹 38">
                <a:extLst>
                  <a:ext uri="{FF2B5EF4-FFF2-40B4-BE49-F238E27FC236}">
                    <a16:creationId xmlns:a16="http://schemas.microsoft.com/office/drawing/2014/main" id="{CC404F23-DE90-C1C3-9D67-B1199F954CF5}"/>
                  </a:ext>
                </a:extLst>
              </p:cNvPr>
              <p:cNvGrpSpPr/>
              <p:nvPr/>
            </p:nvGrpSpPr>
            <p:grpSpPr>
              <a:xfrm>
                <a:off x="1830445" y="2639501"/>
                <a:ext cx="936784" cy="885940"/>
                <a:chOff x="7012614" y="1411609"/>
                <a:chExt cx="936784" cy="885940"/>
              </a:xfrm>
            </p:grpSpPr>
            <p:pic>
              <p:nvPicPr>
                <p:cNvPr id="52" name="Picture 4">
                  <a:extLst>
                    <a:ext uri="{FF2B5EF4-FFF2-40B4-BE49-F238E27FC236}">
                      <a16:creationId xmlns:a16="http://schemas.microsoft.com/office/drawing/2014/main" id="{D3A52E2C-9B66-AC7D-C3E6-E089A5464B7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8760" t="5982" r="4705" b="58288"/>
                <a:stretch/>
              </p:blipFill>
              <p:spPr bwMode="auto">
                <a:xfrm rot="3571924" flipH="1">
                  <a:off x="7183621" y="1432108"/>
                  <a:ext cx="768049" cy="72705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grpSp>
              <p:nvGrpSpPr>
                <p:cNvPr id="53" name="그룹 52">
                  <a:extLst>
                    <a:ext uri="{FF2B5EF4-FFF2-40B4-BE49-F238E27FC236}">
                      <a16:creationId xmlns:a16="http://schemas.microsoft.com/office/drawing/2014/main" id="{2107D98F-AA85-365B-52B1-7062DCB3118A}"/>
                    </a:ext>
                  </a:extLst>
                </p:cNvPr>
                <p:cNvGrpSpPr/>
                <p:nvPr/>
              </p:nvGrpSpPr>
              <p:grpSpPr>
                <a:xfrm>
                  <a:off x="7012614" y="1509910"/>
                  <a:ext cx="936784" cy="787639"/>
                  <a:chOff x="7511207" y="1782478"/>
                  <a:chExt cx="2133083" cy="1793475"/>
                </a:xfrm>
                <a:solidFill>
                  <a:srgbClr val="BD9C7C"/>
                </a:solidFill>
              </p:grpSpPr>
              <p:grpSp>
                <p:nvGrpSpPr>
                  <p:cNvPr id="54" name="그룹 53">
                    <a:extLst>
                      <a:ext uri="{FF2B5EF4-FFF2-40B4-BE49-F238E27FC236}">
                        <a16:creationId xmlns:a16="http://schemas.microsoft.com/office/drawing/2014/main" id="{F53E598E-26A1-10F8-8787-E8DE9884C4E2}"/>
                      </a:ext>
                    </a:extLst>
                  </p:cNvPr>
                  <p:cNvGrpSpPr/>
                  <p:nvPr/>
                </p:nvGrpSpPr>
                <p:grpSpPr>
                  <a:xfrm>
                    <a:off x="7511207" y="1782478"/>
                    <a:ext cx="2133083" cy="1682336"/>
                    <a:chOff x="7511207" y="1782478"/>
                    <a:chExt cx="2133083" cy="1682336"/>
                  </a:xfrm>
                  <a:grpFill/>
                </p:grpSpPr>
                <p:sp>
                  <p:nvSpPr>
                    <p:cNvPr id="56" name="막힌 원호 55">
                      <a:extLst>
                        <a:ext uri="{FF2B5EF4-FFF2-40B4-BE49-F238E27FC236}">
                          <a16:creationId xmlns:a16="http://schemas.microsoft.com/office/drawing/2014/main" id="{E681894A-0AA3-6174-4E81-221F9D5E5908}"/>
                        </a:ext>
                      </a:extLst>
                    </p:cNvPr>
                    <p:cNvSpPr/>
                    <p:nvPr/>
                  </p:nvSpPr>
                  <p:spPr>
                    <a:xfrm rot="15616237">
                      <a:off x="7133292" y="2160394"/>
                      <a:ext cx="1682335" cy="926506"/>
                    </a:xfrm>
                    <a:prstGeom prst="blockArc">
                      <a:avLst>
                        <a:gd name="adj1" fmla="val 12105388"/>
                        <a:gd name="adj2" fmla="val 20054778"/>
                        <a:gd name="adj3" fmla="val 22020"/>
                      </a:avLst>
                    </a:prstGeom>
                    <a:gradFill flip="none" rotWithShape="1">
                      <a:gsLst>
                        <a:gs pos="0">
                          <a:srgbClr val="FFFFEF"/>
                        </a:gs>
                        <a:gs pos="48000">
                          <a:srgbClr val="FAFCBC"/>
                        </a:gs>
                        <a:gs pos="100000">
                          <a:srgbClr val="F6F97F"/>
                        </a:gs>
                      </a:gsLst>
                      <a:lin ang="13500000" scaled="0"/>
                      <a:tileRect/>
                    </a:gradFill>
                    <a:effectLst>
                      <a:glow rad="38100">
                        <a:srgbClr val="BD9C7C">
                          <a:alpha val="70000"/>
                        </a:srgbClr>
                      </a:glow>
                    </a:effectLst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p:txBody>
                </p:sp>
                <p:sp>
                  <p:nvSpPr>
                    <p:cNvPr id="57" name="막힌 원호 56">
                      <a:extLst>
                        <a:ext uri="{FF2B5EF4-FFF2-40B4-BE49-F238E27FC236}">
                          <a16:creationId xmlns:a16="http://schemas.microsoft.com/office/drawing/2014/main" id="{6202EA3E-72A3-BA94-A190-9F7123534AE2}"/>
                        </a:ext>
                      </a:extLst>
                    </p:cNvPr>
                    <p:cNvSpPr/>
                    <p:nvPr/>
                  </p:nvSpPr>
                  <p:spPr>
                    <a:xfrm rot="5983763" flipH="1">
                      <a:off x="8339870" y="2160394"/>
                      <a:ext cx="1682335" cy="926504"/>
                    </a:xfrm>
                    <a:prstGeom prst="blockArc">
                      <a:avLst>
                        <a:gd name="adj1" fmla="val 12105388"/>
                        <a:gd name="adj2" fmla="val 20054778"/>
                        <a:gd name="adj3" fmla="val 22020"/>
                      </a:avLst>
                    </a:prstGeom>
                    <a:gradFill flip="none" rotWithShape="1">
                      <a:gsLst>
                        <a:gs pos="0">
                          <a:srgbClr val="FFFFEF"/>
                        </a:gs>
                        <a:gs pos="48000">
                          <a:srgbClr val="FAFCBC"/>
                        </a:gs>
                        <a:gs pos="100000">
                          <a:srgbClr val="F6F97F"/>
                        </a:gs>
                      </a:gsLst>
                      <a:lin ang="0" scaled="1"/>
                      <a:tileRect/>
                    </a:gradFill>
                    <a:effectLst>
                      <a:glow rad="38100">
                        <a:srgbClr val="BD9C7C">
                          <a:alpha val="70000"/>
                        </a:srgbClr>
                      </a:glow>
                    </a:effectLst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p:txBody>
                </p:sp>
              </p:grpSp>
              <p:sp>
                <p:nvSpPr>
                  <p:cNvPr id="55" name="막힌 원호 54">
                    <a:extLst>
                      <a:ext uri="{FF2B5EF4-FFF2-40B4-BE49-F238E27FC236}">
                        <a16:creationId xmlns:a16="http://schemas.microsoft.com/office/drawing/2014/main" id="{C075CD0A-98E1-F405-F11E-F80780D1EFC8}"/>
                      </a:ext>
                    </a:extLst>
                  </p:cNvPr>
                  <p:cNvSpPr/>
                  <p:nvPr/>
                </p:nvSpPr>
                <p:spPr>
                  <a:xfrm rot="10800000" flipH="1">
                    <a:off x="7767061" y="2649449"/>
                    <a:ext cx="1682335" cy="926504"/>
                  </a:xfrm>
                  <a:prstGeom prst="blockArc">
                    <a:avLst>
                      <a:gd name="adj1" fmla="val 12105388"/>
                      <a:gd name="adj2" fmla="val 20054778"/>
                      <a:gd name="adj3" fmla="val 22020"/>
                    </a:avLst>
                  </a:prstGeom>
                  <a:gradFill flip="none" rotWithShape="1">
                    <a:gsLst>
                      <a:gs pos="0">
                        <a:srgbClr val="FFFFEF"/>
                      </a:gs>
                      <a:gs pos="48000">
                        <a:srgbClr val="FAFCBC"/>
                      </a:gs>
                      <a:gs pos="100000">
                        <a:srgbClr val="F6F97F"/>
                      </a:gs>
                    </a:gsLst>
                    <a:lin ang="0" scaled="1"/>
                    <a:tileRect/>
                  </a:gradFill>
                  <a:effectLst>
                    <a:glow rad="38100">
                      <a:srgbClr val="BD9C7C">
                        <a:alpha val="70000"/>
                      </a:srgbClr>
                    </a:glo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endParaRPr>
                  </a:p>
                </p:txBody>
              </p:sp>
            </p:grpSp>
          </p:grpSp>
          <p:grpSp>
            <p:nvGrpSpPr>
              <p:cNvPr id="40" name="그룹 39">
                <a:extLst>
                  <a:ext uri="{FF2B5EF4-FFF2-40B4-BE49-F238E27FC236}">
                    <a16:creationId xmlns:a16="http://schemas.microsoft.com/office/drawing/2014/main" id="{32E1492E-6EDC-EBDC-3DD6-BBC97C81E497}"/>
                  </a:ext>
                </a:extLst>
              </p:cNvPr>
              <p:cNvGrpSpPr/>
              <p:nvPr/>
            </p:nvGrpSpPr>
            <p:grpSpPr>
              <a:xfrm>
                <a:off x="3457906" y="2619735"/>
                <a:ext cx="936787" cy="925473"/>
                <a:chOff x="8229534" y="1372076"/>
                <a:chExt cx="936787" cy="925473"/>
              </a:xfrm>
            </p:grpSpPr>
            <p:pic>
              <p:nvPicPr>
                <p:cNvPr id="42" name="Picture 4">
                  <a:extLst>
                    <a:ext uri="{FF2B5EF4-FFF2-40B4-BE49-F238E27FC236}">
                      <a16:creationId xmlns:a16="http://schemas.microsoft.com/office/drawing/2014/main" id="{446D392B-C9EA-882B-9DA0-C442BB921C5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alphaModFix amt="5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8760" t="5982" r="4705" b="58288"/>
                <a:stretch/>
              </p:blipFill>
              <p:spPr bwMode="auto">
                <a:xfrm rot="3571924" flipH="1">
                  <a:off x="8382878" y="1432108"/>
                  <a:ext cx="768049" cy="72705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grpSp>
              <p:nvGrpSpPr>
                <p:cNvPr id="43" name="그룹 42">
                  <a:extLst>
                    <a:ext uri="{FF2B5EF4-FFF2-40B4-BE49-F238E27FC236}">
                      <a16:creationId xmlns:a16="http://schemas.microsoft.com/office/drawing/2014/main" id="{35D7D61C-4B07-146E-912F-F6BA260AD3F0}"/>
                    </a:ext>
                  </a:extLst>
                </p:cNvPr>
                <p:cNvGrpSpPr/>
                <p:nvPr/>
              </p:nvGrpSpPr>
              <p:grpSpPr>
                <a:xfrm>
                  <a:off x="8229534" y="1509911"/>
                  <a:ext cx="936787" cy="787638"/>
                  <a:chOff x="5019551" y="1541330"/>
                  <a:chExt cx="1172248" cy="985610"/>
                </a:xfrm>
              </p:grpSpPr>
              <p:pic>
                <p:nvPicPr>
                  <p:cNvPr id="46" name="Picture 4">
                    <a:extLst>
                      <a:ext uri="{FF2B5EF4-FFF2-40B4-BE49-F238E27FC236}">
                        <a16:creationId xmlns:a16="http://schemas.microsoft.com/office/drawing/2014/main" id="{BC7528A9-790A-1F10-66E5-D71E2C2668F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83116" t="7448" r="4705" b="69892"/>
                  <a:stretch/>
                </p:blipFill>
                <p:spPr bwMode="auto">
                  <a:xfrm rot="3571924" flipH="1">
                    <a:off x="5472955" y="1868942"/>
                    <a:ext cx="441121" cy="577007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grpSp>
                <p:nvGrpSpPr>
                  <p:cNvPr id="47" name="그룹 46">
                    <a:extLst>
                      <a:ext uri="{FF2B5EF4-FFF2-40B4-BE49-F238E27FC236}">
                        <a16:creationId xmlns:a16="http://schemas.microsoft.com/office/drawing/2014/main" id="{4AE46B81-D56E-CBF0-DC41-CE02E797DE44}"/>
                      </a:ext>
                    </a:extLst>
                  </p:cNvPr>
                  <p:cNvGrpSpPr/>
                  <p:nvPr/>
                </p:nvGrpSpPr>
                <p:grpSpPr>
                  <a:xfrm>
                    <a:off x="5019551" y="1541330"/>
                    <a:ext cx="1172248" cy="985610"/>
                    <a:chOff x="7511207" y="1782480"/>
                    <a:chExt cx="2133090" cy="1793473"/>
                  </a:xfrm>
                  <a:solidFill>
                    <a:srgbClr val="BD9C7C"/>
                  </a:solidFill>
                </p:grpSpPr>
                <p:grpSp>
                  <p:nvGrpSpPr>
                    <p:cNvPr id="48" name="그룹 47">
                      <a:extLst>
                        <a:ext uri="{FF2B5EF4-FFF2-40B4-BE49-F238E27FC236}">
                          <a16:creationId xmlns:a16="http://schemas.microsoft.com/office/drawing/2014/main" id="{B92D1950-48F0-F960-6FB1-8D7DBAB7453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511207" y="1782480"/>
                      <a:ext cx="2133090" cy="1682337"/>
                      <a:chOff x="7511207" y="1782480"/>
                      <a:chExt cx="2133090" cy="1682337"/>
                    </a:xfrm>
                    <a:grpFill/>
                  </p:grpSpPr>
                  <p:sp>
                    <p:nvSpPr>
                      <p:cNvPr id="50" name="막힌 원호 49">
                        <a:extLst>
                          <a:ext uri="{FF2B5EF4-FFF2-40B4-BE49-F238E27FC236}">
                            <a16:creationId xmlns:a16="http://schemas.microsoft.com/office/drawing/2014/main" id="{32B56C67-2850-FB81-AC7E-2F1ACA0E9D9F}"/>
                          </a:ext>
                        </a:extLst>
                      </p:cNvPr>
                      <p:cNvSpPr/>
                      <p:nvPr/>
                    </p:nvSpPr>
                    <p:spPr>
                      <a:xfrm rot="15616237">
                        <a:off x="7133292" y="2160394"/>
                        <a:ext cx="1682335" cy="926506"/>
                      </a:xfrm>
                      <a:prstGeom prst="blockArc">
                        <a:avLst>
                          <a:gd name="adj1" fmla="val 12105388"/>
                          <a:gd name="adj2" fmla="val 20054778"/>
                          <a:gd name="adj3" fmla="val 22020"/>
                        </a:avLst>
                      </a:prstGeom>
                      <a:gradFill flip="none" rotWithShape="1">
                        <a:gsLst>
                          <a:gs pos="0">
                            <a:srgbClr val="FFFFEF"/>
                          </a:gs>
                          <a:gs pos="48000">
                            <a:srgbClr val="FAFCBC"/>
                          </a:gs>
                          <a:gs pos="100000">
                            <a:srgbClr val="F6F97F"/>
                          </a:gs>
                        </a:gsLst>
                        <a:lin ang="13500000" scaled="0"/>
                        <a:tileRect/>
                      </a:gradFill>
                      <a:effectLst>
                        <a:glow rad="38100">
                          <a:srgbClr val="BD9C7C">
                            <a:alpha val="70000"/>
                          </a:srgbClr>
                        </a:glow>
                      </a:effectLst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endParaRPr>
                      </a:p>
                    </p:txBody>
                  </p:sp>
                  <p:sp>
                    <p:nvSpPr>
                      <p:cNvPr id="51" name="막힌 원호 50">
                        <a:extLst>
                          <a:ext uri="{FF2B5EF4-FFF2-40B4-BE49-F238E27FC236}">
                            <a16:creationId xmlns:a16="http://schemas.microsoft.com/office/drawing/2014/main" id="{892F4105-DB24-0786-C89A-82CFFB9010C3}"/>
                          </a:ext>
                        </a:extLst>
                      </p:cNvPr>
                      <p:cNvSpPr/>
                      <p:nvPr/>
                    </p:nvSpPr>
                    <p:spPr>
                      <a:xfrm rot="5983763" flipH="1">
                        <a:off x="8339870" y="2160394"/>
                        <a:ext cx="1682335" cy="926504"/>
                      </a:xfrm>
                      <a:prstGeom prst="blockArc">
                        <a:avLst>
                          <a:gd name="adj1" fmla="val 12105388"/>
                          <a:gd name="adj2" fmla="val 20054778"/>
                          <a:gd name="adj3" fmla="val 22020"/>
                        </a:avLst>
                      </a:prstGeom>
                      <a:solidFill>
                        <a:schemeClr val="bg1">
                          <a:lumMod val="85000"/>
                        </a:schemeClr>
                      </a:solidFill>
                      <a:ln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endParaRPr>
                      </a:p>
                    </p:txBody>
                  </p:sp>
                </p:grpSp>
                <p:sp>
                  <p:nvSpPr>
                    <p:cNvPr id="49" name="막힌 원호 48">
                      <a:extLst>
                        <a:ext uri="{FF2B5EF4-FFF2-40B4-BE49-F238E27FC236}">
                          <a16:creationId xmlns:a16="http://schemas.microsoft.com/office/drawing/2014/main" id="{159B383E-5C5A-08D3-B457-28E8F3A50DEA}"/>
                        </a:ext>
                      </a:extLst>
                    </p:cNvPr>
                    <p:cNvSpPr/>
                    <p:nvPr/>
                  </p:nvSpPr>
                  <p:spPr>
                    <a:xfrm rot="10800000" flipH="1">
                      <a:off x="7767061" y="2649449"/>
                      <a:ext cx="1682335" cy="926504"/>
                    </a:xfrm>
                    <a:prstGeom prst="blockArc">
                      <a:avLst>
                        <a:gd name="adj1" fmla="val 12105388"/>
                        <a:gd name="adj2" fmla="val 20054778"/>
                        <a:gd name="adj3" fmla="val 22020"/>
                      </a:avLst>
                    </a:prstGeom>
                    <a:gradFill flip="none" rotWithShape="1">
                      <a:gsLst>
                        <a:gs pos="0">
                          <a:srgbClr val="FFFFEF"/>
                        </a:gs>
                        <a:gs pos="48000">
                          <a:srgbClr val="FAFCBC"/>
                        </a:gs>
                        <a:gs pos="100000">
                          <a:srgbClr val="F6F97F"/>
                        </a:gs>
                      </a:gsLst>
                      <a:lin ang="0" scaled="1"/>
                      <a:tileRect/>
                    </a:gradFill>
                    <a:effectLst>
                      <a:glow rad="38100">
                        <a:srgbClr val="BD9C7C">
                          <a:alpha val="70000"/>
                        </a:srgbClr>
                      </a:glow>
                    </a:effectLst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p:txBody>
                </p:sp>
              </p:grpSp>
            </p:grpSp>
            <p:cxnSp>
              <p:nvCxnSpPr>
                <p:cNvPr id="44" name="직선 화살표 연결선 43">
                  <a:extLst>
                    <a:ext uri="{FF2B5EF4-FFF2-40B4-BE49-F238E27FC236}">
                      <a16:creationId xmlns:a16="http://schemas.microsoft.com/office/drawing/2014/main" id="{59EE19CA-29A3-1C36-6E94-9968DB6F5BB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511231" y="1689769"/>
                  <a:ext cx="0" cy="418875"/>
                </a:xfrm>
                <a:prstGeom prst="straightConnector1">
                  <a:avLst/>
                </a:prstGeom>
                <a:ln>
                  <a:solidFill>
                    <a:srgbClr val="FF0000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직선 화살표 연결선 44">
                  <a:extLst>
                    <a:ext uri="{FF2B5EF4-FFF2-40B4-BE49-F238E27FC236}">
                      <a16:creationId xmlns:a16="http://schemas.microsoft.com/office/drawing/2014/main" id="{4DC2B55E-7322-8B45-E4CC-9EB77C0D47D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77110" y="1372076"/>
                  <a:ext cx="0" cy="397320"/>
                </a:xfrm>
                <a:prstGeom prst="straightConnector1">
                  <a:avLst/>
                </a:prstGeom>
                <a:ln>
                  <a:solidFill>
                    <a:srgbClr val="FF0000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1" name="화살표: 오른쪽 40">
                <a:extLst>
                  <a:ext uri="{FF2B5EF4-FFF2-40B4-BE49-F238E27FC236}">
                    <a16:creationId xmlns:a16="http://schemas.microsoft.com/office/drawing/2014/main" id="{F31F6EC7-81D6-87CF-53A1-537579CEB099}"/>
                  </a:ext>
                </a:extLst>
              </p:cNvPr>
              <p:cNvSpPr/>
              <p:nvPr/>
            </p:nvSpPr>
            <p:spPr>
              <a:xfrm>
                <a:off x="2977920" y="3015874"/>
                <a:ext cx="269294" cy="133195"/>
              </a:xfrm>
              <a:prstGeom prst="rightArrow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DBC09D27-A012-3D5F-8C96-1CD819BCCF95}"/>
                </a:ext>
              </a:extLst>
            </p:cNvPr>
            <p:cNvGrpSpPr/>
            <p:nvPr/>
          </p:nvGrpSpPr>
          <p:grpSpPr>
            <a:xfrm>
              <a:off x="5015803" y="2224447"/>
              <a:ext cx="3056944" cy="262800"/>
              <a:chOff x="4721234" y="2145315"/>
              <a:chExt cx="3056944" cy="262800"/>
            </a:xfrm>
          </p:grpSpPr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F49F0512-F9AF-765E-F06C-A8B65E6E1B71}"/>
                  </a:ext>
                </a:extLst>
              </p:cNvPr>
              <p:cNvSpPr/>
              <p:nvPr/>
            </p:nvSpPr>
            <p:spPr>
              <a:xfrm>
                <a:off x="4721234" y="2145315"/>
                <a:ext cx="3056944" cy="2628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33F1397-54CA-82FE-5E9F-D7C8F18E06C7}"/>
                  </a:ext>
                </a:extLst>
              </p:cNvPr>
              <p:cNvSpPr txBox="1"/>
              <p:nvPr/>
            </p:nvSpPr>
            <p:spPr>
              <a:xfrm>
                <a:off x="5142031" y="2161299"/>
                <a:ext cx="2215350" cy="230832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 algn="ctr">
                  <a:spcAft>
                    <a:spcPts val="400"/>
                  </a:spcAft>
                </a:pPr>
                <a:r>
                  <a:rPr lang="en-US" altLang="ko-KR" sz="9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(2) </a:t>
                </a:r>
                <a:r>
                  <a:rPr lang="ko-KR" altLang="en-US" sz="9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변경된 스탠스에서 사용하는 무기가 올라온다</a:t>
                </a:r>
                <a:r>
                  <a:rPr lang="en-US" altLang="ko-KR" sz="9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</p:txBody>
          </p:sp>
        </p:grp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0B923FA7-5557-2E77-3C40-E5E64CE7BCD8}"/>
                </a:ext>
              </a:extLst>
            </p:cNvPr>
            <p:cNvGrpSpPr/>
            <p:nvPr/>
          </p:nvGrpSpPr>
          <p:grpSpPr>
            <a:xfrm>
              <a:off x="5262151" y="2697571"/>
              <a:ext cx="2564248" cy="839706"/>
              <a:chOff x="5515329" y="2662618"/>
              <a:chExt cx="2564248" cy="839706"/>
            </a:xfrm>
          </p:grpSpPr>
          <p:grpSp>
            <p:nvGrpSpPr>
              <p:cNvPr id="18" name="그룹 17">
                <a:extLst>
                  <a:ext uri="{FF2B5EF4-FFF2-40B4-BE49-F238E27FC236}">
                    <a16:creationId xmlns:a16="http://schemas.microsoft.com/office/drawing/2014/main" id="{5BAD690D-5CCE-0605-EAD4-B3CDBEEA74B9}"/>
                  </a:ext>
                </a:extLst>
              </p:cNvPr>
              <p:cNvGrpSpPr/>
              <p:nvPr/>
            </p:nvGrpSpPr>
            <p:grpSpPr>
              <a:xfrm>
                <a:off x="7149664" y="2662618"/>
                <a:ext cx="929913" cy="839706"/>
                <a:chOff x="10462417" y="1995106"/>
                <a:chExt cx="929913" cy="839706"/>
              </a:xfrm>
            </p:grpSpPr>
            <p:pic>
              <p:nvPicPr>
                <p:cNvPr id="31" name="Picture 6">
                  <a:extLst>
                    <a:ext uri="{FF2B5EF4-FFF2-40B4-BE49-F238E27FC236}">
                      <a16:creationId xmlns:a16="http://schemas.microsoft.com/office/drawing/2014/main" id="{6A809052-04EB-B6CA-D79E-05BF7D3C6B6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2921" r="7679" b="72866"/>
                <a:stretch/>
              </p:blipFill>
              <p:spPr bwMode="auto">
                <a:xfrm rot="20234215">
                  <a:off x="10671092" y="1995106"/>
                  <a:ext cx="477192" cy="78336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grpSp>
              <p:nvGrpSpPr>
                <p:cNvPr id="32" name="그룹 31">
                  <a:extLst>
                    <a:ext uri="{FF2B5EF4-FFF2-40B4-BE49-F238E27FC236}">
                      <a16:creationId xmlns:a16="http://schemas.microsoft.com/office/drawing/2014/main" id="{779BAC30-096F-4547-22E3-8BFD39AD332E}"/>
                    </a:ext>
                  </a:extLst>
                </p:cNvPr>
                <p:cNvGrpSpPr/>
                <p:nvPr/>
              </p:nvGrpSpPr>
              <p:grpSpPr>
                <a:xfrm>
                  <a:off x="10462417" y="2052950"/>
                  <a:ext cx="929913" cy="781862"/>
                  <a:chOff x="7511207" y="1782478"/>
                  <a:chExt cx="2133083" cy="1793475"/>
                </a:xfrm>
                <a:solidFill>
                  <a:srgbClr val="BD9C7C"/>
                </a:solidFill>
              </p:grpSpPr>
              <p:grpSp>
                <p:nvGrpSpPr>
                  <p:cNvPr id="33" name="그룹 32">
                    <a:extLst>
                      <a:ext uri="{FF2B5EF4-FFF2-40B4-BE49-F238E27FC236}">
                        <a16:creationId xmlns:a16="http://schemas.microsoft.com/office/drawing/2014/main" id="{675BD521-B0FC-A73D-E3DE-4FCB383330A6}"/>
                      </a:ext>
                    </a:extLst>
                  </p:cNvPr>
                  <p:cNvGrpSpPr/>
                  <p:nvPr/>
                </p:nvGrpSpPr>
                <p:grpSpPr>
                  <a:xfrm>
                    <a:off x="7511207" y="1782478"/>
                    <a:ext cx="2133083" cy="1682336"/>
                    <a:chOff x="7511207" y="1782478"/>
                    <a:chExt cx="2133083" cy="1682336"/>
                  </a:xfrm>
                  <a:grpFill/>
                </p:grpSpPr>
                <p:sp>
                  <p:nvSpPr>
                    <p:cNvPr id="35" name="막힌 원호 34">
                      <a:extLst>
                        <a:ext uri="{FF2B5EF4-FFF2-40B4-BE49-F238E27FC236}">
                          <a16:creationId xmlns:a16="http://schemas.microsoft.com/office/drawing/2014/main" id="{939EC877-84D7-D444-E5D4-C2C73559FC99}"/>
                        </a:ext>
                      </a:extLst>
                    </p:cNvPr>
                    <p:cNvSpPr/>
                    <p:nvPr/>
                  </p:nvSpPr>
                  <p:spPr>
                    <a:xfrm rot="15616237">
                      <a:off x="7133292" y="2160394"/>
                      <a:ext cx="1682335" cy="926506"/>
                    </a:xfrm>
                    <a:prstGeom prst="blockArc">
                      <a:avLst>
                        <a:gd name="adj1" fmla="val 12105388"/>
                        <a:gd name="adj2" fmla="val 20054778"/>
                        <a:gd name="adj3" fmla="val 22020"/>
                      </a:avLst>
                    </a:prstGeom>
                    <a:gradFill flip="none" rotWithShape="1">
                      <a:gsLst>
                        <a:gs pos="0">
                          <a:srgbClr val="FFFFEF"/>
                        </a:gs>
                        <a:gs pos="48000">
                          <a:srgbClr val="FAFCBC"/>
                        </a:gs>
                        <a:gs pos="100000">
                          <a:srgbClr val="F6F97F"/>
                        </a:gs>
                      </a:gsLst>
                      <a:lin ang="13500000" scaled="0"/>
                      <a:tileRect/>
                    </a:gradFill>
                    <a:effectLst>
                      <a:glow rad="38100">
                        <a:srgbClr val="BD9C7C">
                          <a:alpha val="70000"/>
                        </a:srgbClr>
                      </a:glow>
                    </a:effectLst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p:txBody>
                </p:sp>
                <p:sp>
                  <p:nvSpPr>
                    <p:cNvPr id="36" name="막힌 원호 35">
                      <a:extLst>
                        <a:ext uri="{FF2B5EF4-FFF2-40B4-BE49-F238E27FC236}">
                          <a16:creationId xmlns:a16="http://schemas.microsoft.com/office/drawing/2014/main" id="{47C885CC-B3BB-9241-4E95-FF59D15CEA54}"/>
                        </a:ext>
                      </a:extLst>
                    </p:cNvPr>
                    <p:cNvSpPr/>
                    <p:nvPr/>
                  </p:nvSpPr>
                  <p:spPr>
                    <a:xfrm rot="5983763" flipH="1">
                      <a:off x="8339870" y="2160394"/>
                      <a:ext cx="1682335" cy="926504"/>
                    </a:xfrm>
                    <a:prstGeom prst="blockArc">
                      <a:avLst>
                        <a:gd name="adj1" fmla="val 12105388"/>
                        <a:gd name="adj2" fmla="val 20054778"/>
                        <a:gd name="adj3" fmla="val 22020"/>
                      </a:avLst>
                    </a:prstGeom>
                    <a:solidFill>
                      <a:schemeClr val="bg1">
                        <a:lumMod val="85000"/>
                      </a:schemeClr>
                    </a:solidFill>
                    <a:ln>
                      <a:solidFill>
                        <a:schemeClr val="bg1">
                          <a:lumMod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p:txBody>
                </p:sp>
              </p:grpSp>
              <p:sp>
                <p:nvSpPr>
                  <p:cNvPr id="34" name="막힌 원호 33">
                    <a:extLst>
                      <a:ext uri="{FF2B5EF4-FFF2-40B4-BE49-F238E27FC236}">
                        <a16:creationId xmlns:a16="http://schemas.microsoft.com/office/drawing/2014/main" id="{804E26D7-46A5-654F-0614-3717D7BBB760}"/>
                      </a:ext>
                    </a:extLst>
                  </p:cNvPr>
                  <p:cNvSpPr/>
                  <p:nvPr/>
                </p:nvSpPr>
                <p:spPr>
                  <a:xfrm rot="10800000" flipH="1">
                    <a:off x="7767061" y="2649449"/>
                    <a:ext cx="1682335" cy="926504"/>
                  </a:xfrm>
                  <a:prstGeom prst="blockArc">
                    <a:avLst>
                      <a:gd name="adj1" fmla="val 12105388"/>
                      <a:gd name="adj2" fmla="val 20054778"/>
                      <a:gd name="adj3" fmla="val 22020"/>
                    </a:avLst>
                  </a:prstGeom>
                  <a:gradFill flip="none" rotWithShape="1">
                    <a:gsLst>
                      <a:gs pos="0">
                        <a:srgbClr val="FFFFEF"/>
                      </a:gs>
                      <a:gs pos="48000">
                        <a:srgbClr val="FAFCBC"/>
                      </a:gs>
                      <a:gs pos="100000">
                        <a:srgbClr val="F6F97F"/>
                      </a:gs>
                    </a:gsLst>
                    <a:lin ang="0" scaled="1"/>
                    <a:tileRect/>
                  </a:gradFill>
                  <a:effectLst>
                    <a:glow rad="38100">
                      <a:srgbClr val="BD9C7C">
                        <a:alpha val="70000"/>
                      </a:srgbClr>
                    </a:glo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endParaRPr>
                  </a:p>
                </p:txBody>
              </p:sp>
            </p:grpSp>
          </p:grpSp>
          <p:grpSp>
            <p:nvGrpSpPr>
              <p:cNvPr id="19" name="그룹 18">
                <a:extLst>
                  <a:ext uri="{FF2B5EF4-FFF2-40B4-BE49-F238E27FC236}">
                    <a16:creationId xmlns:a16="http://schemas.microsoft.com/office/drawing/2014/main" id="{46D4EF54-9CEB-9F5C-8FB9-0AD9D806702A}"/>
                  </a:ext>
                </a:extLst>
              </p:cNvPr>
              <p:cNvGrpSpPr/>
              <p:nvPr/>
            </p:nvGrpSpPr>
            <p:grpSpPr>
              <a:xfrm>
                <a:off x="5515329" y="2663759"/>
                <a:ext cx="929913" cy="837425"/>
                <a:chOff x="9383149" y="1995106"/>
                <a:chExt cx="929913" cy="837425"/>
              </a:xfrm>
            </p:grpSpPr>
            <p:pic>
              <p:nvPicPr>
                <p:cNvPr id="21" name="Picture 6">
                  <a:extLst>
                    <a:ext uri="{FF2B5EF4-FFF2-40B4-BE49-F238E27FC236}">
                      <a16:creationId xmlns:a16="http://schemas.microsoft.com/office/drawing/2014/main" id="{D012D135-51EB-6418-62C1-E7047692EED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3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alphaModFix amt="5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2921" r="7679" b="72866"/>
                <a:stretch/>
              </p:blipFill>
              <p:spPr bwMode="auto">
                <a:xfrm rot="20234215">
                  <a:off x="9599508" y="1995106"/>
                  <a:ext cx="477192" cy="78336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grpSp>
              <p:nvGrpSpPr>
                <p:cNvPr id="22" name="그룹 21">
                  <a:extLst>
                    <a:ext uri="{FF2B5EF4-FFF2-40B4-BE49-F238E27FC236}">
                      <a16:creationId xmlns:a16="http://schemas.microsoft.com/office/drawing/2014/main" id="{D2F6DBC4-A8F0-5AAD-CCD3-41102942A678}"/>
                    </a:ext>
                  </a:extLst>
                </p:cNvPr>
                <p:cNvGrpSpPr/>
                <p:nvPr/>
              </p:nvGrpSpPr>
              <p:grpSpPr>
                <a:xfrm>
                  <a:off x="9383149" y="2050669"/>
                  <a:ext cx="929913" cy="781862"/>
                  <a:chOff x="9383149" y="2050669"/>
                  <a:chExt cx="929913" cy="781862"/>
                </a:xfrm>
              </p:grpSpPr>
              <p:grpSp>
                <p:nvGrpSpPr>
                  <p:cNvPr id="23" name="그룹 22">
                    <a:extLst>
                      <a:ext uri="{FF2B5EF4-FFF2-40B4-BE49-F238E27FC236}">
                        <a16:creationId xmlns:a16="http://schemas.microsoft.com/office/drawing/2014/main" id="{8240F08B-9601-31CD-6AE9-0AA30973DF72}"/>
                      </a:ext>
                    </a:extLst>
                  </p:cNvPr>
                  <p:cNvGrpSpPr/>
                  <p:nvPr/>
                </p:nvGrpSpPr>
                <p:grpSpPr>
                  <a:xfrm>
                    <a:off x="9383149" y="2050669"/>
                    <a:ext cx="929913" cy="781862"/>
                    <a:chOff x="9383149" y="2050669"/>
                    <a:chExt cx="929913" cy="781862"/>
                  </a:xfrm>
                </p:grpSpPr>
                <p:pic>
                  <p:nvPicPr>
                    <p:cNvPr id="25" name="Picture 6">
                      <a:extLst>
                        <a:ext uri="{FF2B5EF4-FFF2-40B4-BE49-F238E27FC236}">
                          <a16:creationId xmlns:a16="http://schemas.microsoft.com/office/drawing/2014/main" id="{C586185B-6EBA-BC7B-8C02-8F1653A566C7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77036" r="7679" b="86571"/>
                    <a:stretch/>
                  </p:blipFill>
                  <p:spPr bwMode="auto">
                    <a:xfrm rot="20234215">
                      <a:off x="9735452" y="2417409"/>
                      <a:ext cx="248094" cy="387697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grpSp>
                  <p:nvGrpSpPr>
                    <p:cNvPr id="26" name="그룹 25">
                      <a:extLst>
                        <a:ext uri="{FF2B5EF4-FFF2-40B4-BE49-F238E27FC236}">
                          <a16:creationId xmlns:a16="http://schemas.microsoft.com/office/drawing/2014/main" id="{76D8ABA5-FAD8-6883-29D9-60006C437A7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383149" y="2050669"/>
                      <a:ext cx="929913" cy="781862"/>
                      <a:chOff x="7511207" y="1782478"/>
                      <a:chExt cx="2133083" cy="1793475"/>
                    </a:xfrm>
                    <a:solidFill>
                      <a:srgbClr val="BD9C7C"/>
                    </a:solidFill>
                  </p:grpSpPr>
                  <p:grpSp>
                    <p:nvGrpSpPr>
                      <p:cNvPr id="27" name="그룹 26">
                        <a:extLst>
                          <a:ext uri="{FF2B5EF4-FFF2-40B4-BE49-F238E27FC236}">
                            <a16:creationId xmlns:a16="http://schemas.microsoft.com/office/drawing/2014/main" id="{8F1D344C-B55B-FC5C-F3EF-92B19A6425B4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511207" y="1782478"/>
                        <a:ext cx="2133083" cy="1682336"/>
                        <a:chOff x="7511207" y="1782478"/>
                        <a:chExt cx="2133083" cy="1682336"/>
                      </a:xfrm>
                      <a:grpFill/>
                    </p:grpSpPr>
                    <p:sp>
                      <p:nvSpPr>
                        <p:cNvPr id="29" name="막힌 원호 28">
                          <a:extLst>
                            <a:ext uri="{FF2B5EF4-FFF2-40B4-BE49-F238E27FC236}">
                              <a16:creationId xmlns:a16="http://schemas.microsoft.com/office/drawing/2014/main" id="{EE73A488-53EB-C999-9B77-8A8A3FA02A4A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5616237">
                          <a:off x="7133292" y="2160394"/>
                          <a:ext cx="1682335" cy="926506"/>
                        </a:xfrm>
                        <a:prstGeom prst="blockArc">
                          <a:avLst>
                            <a:gd name="adj1" fmla="val 12105388"/>
                            <a:gd name="adj2" fmla="val 20054778"/>
                            <a:gd name="adj3" fmla="val 22020"/>
                          </a:avLst>
                        </a:prstGeom>
                        <a:gradFill flip="none" rotWithShape="1">
                          <a:gsLst>
                            <a:gs pos="0">
                              <a:srgbClr val="FFFFEF"/>
                            </a:gs>
                            <a:gs pos="48000">
                              <a:srgbClr val="FAFCBC"/>
                            </a:gs>
                            <a:gs pos="100000">
                              <a:srgbClr val="F6F97F"/>
                            </a:gs>
                          </a:gsLst>
                          <a:lin ang="13500000" scaled="0"/>
                          <a:tileRect/>
                        </a:gradFill>
                        <a:effectLst>
                          <a:glow rad="38100">
                            <a:srgbClr val="BD9C7C">
                              <a:alpha val="70000"/>
                            </a:srgbClr>
                          </a:glow>
                        </a:effectLst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>
                            <a:solidFill>
                              <a:schemeClr val="tx1"/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p:txBody>
                    </p:sp>
                    <p:sp>
                      <p:nvSpPr>
                        <p:cNvPr id="30" name="막힌 원호 29">
                          <a:extLst>
                            <a:ext uri="{FF2B5EF4-FFF2-40B4-BE49-F238E27FC236}">
                              <a16:creationId xmlns:a16="http://schemas.microsoft.com/office/drawing/2014/main" id="{DE8B9A26-1C19-117F-AAD8-AC877D8675F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5983763" flipH="1">
                          <a:off x="8339870" y="2160394"/>
                          <a:ext cx="1682335" cy="926504"/>
                        </a:xfrm>
                        <a:prstGeom prst="blockArc">
                          <a:avLst>
                            <a:gd name="adj1" fmla="val 12105388"/>
                            <a:gd name="adj2" fmla="val 20054778"/>
                            <a:gd name="adj3" fmla="val 22020"/>
                          </a:avLst>
                        </a:prstGeom>
                        <a:solidFill>
                          <a:schemeClr val="bg1">
                            <a:lumMod val="85000"/>
                          </a:schemeClr>
                        </a:solidFill>
                        <a:ln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>
                            <a:solidFill>
                              <a:schemeClr val="tx1"/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p:txBody>
                    </p:sp>
                  </p:grpSp>
                  <p:sp>
                    <p:nvSpPr>
                      <p:cNvPr id="28" name="막힌 원호 27">
                        <a:extLst>
                          <a:ext uri="{FF2B5EF4-FFF2-40B4-BE49-F238E27FC236}">
                            <a16:creationId xmlns:a16="http://schemas.microsoft.com/office/drawing/2014/main" id="{C1F1B8DA-F9CD-63BB-5A8E-45E49D70523A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 flipH="1">
                        <a:off x="7767061" y="2649449"/>
                        <a:ext cx="1682335" cy="926504"/>
                      </a:xfrm>
                      <a:prstGeom prst="blockArc">
                        <a:avLst>
                          <a:gd name="adj1" fmla="val 12105388"/>
                          <a:gd name="adj2" fmla="val 20054778"/>
                          <a:gd name="adj3" fmla="val 22020"/>
                        </a:avLst>
                      </a:prstGeom>
                      <a:gradFill flip="none" rotWithShape="1">
                        <a:gsLst>
                          <a:gs pos="0">
                            <a:srgbClr val="FFFFEF"/>
                          </a:gs>
                          <a:gs pos="48000">
                            <a:srgbClr val="FAFCBC"/>
                          </a:gs>
                          <a:gs pos="100000">
                            <a:srgbClr val="F6F97F"/>
                          </a:gs>
                        </a:gsLst>
                        <a:lin ang="0" scaled="1"/>
                        <a:tileRect/>
                      </a:gradFill>
                      <a:effectLst>
                        <a:glow rad="38100">
                          <a:srgbClr val="BD9C7C">
                            <a:alpha val="70000"/>
                          </a:srgbClr>
                        </a:glow>
                      </a:effectLst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endParaRPr>
                      </a:p>
                    </p:txBody>
                  </p:sp>
                </p:grpSp>
              </p:grpSp>
              <p:cxnSp>
                <p:nvCxnSpPr>
                  <p:cNvPr id="24" name="직선 화살표 연결선 23">
                    <a:extLst>
                      <a:ext uri="{FF2B5EF4-FFF2-40B4-BE49-F238E27FC236}">
                        <a16:creationId xmlns:a16="http://schemas.microsoft.com/office/drawing/2014/main" id="{6C8FB7A1-B0FD-A8E8-46B8-29E2D189841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9954590" y="2105867"/>
                    <a:ext cx="0" cy="403054"/>
                  </a:xfrm>
                  <a:prstGeom prst="straightConnector1">
                    <a:avLst/>
                  </a:prstGeom>
                  <a:ln>
                    <a:solidFill>
                      <a:srgbClr val="FF000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20" name="화살표: 오른쪽 19">
                <a:extLst>
                  <a:ext uri="{FF2B5EF4-FFF2-40B4-BE49-F238E27FC236}">
                    <a16:creationId xmlns:a16="http://schemas.microsoft.com/office/drawing/2014/main" id="{C467F2CE-BD70-8557-F017-EA755BECB6C3}"/>
                  </a:ext>
                </a:extLst>
              </p:cNvPr>
              <p:cNvSpPr/>
              <p:nvPr/>
            </p:nvSpPr>
            <p:spPr>
              <a:xfrm>
                <a:off x="6662804" y="3015874"/>
                <a:ext cx="269294" cy="133195"/>
              </a:xfrm>
              <a:prstGeom prst="rightArrow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17" name="화살표: 오른쪽 16">
              <a:extLst>
                <a:ext uri="{FF2B5EF4-FFF2-40B4-BE49-F238E27FC236}">
                  <a16:creationId xmlns:a16="http://schemas.microsoft.com/office/drawing/2014/main" id="{F647CE61-69C3-0C8B-E6CE-CF981B66A384}"/>
                </a:ext>
              </a:extLst>
            </p:cNvPr>
            <p:cNvSpPr/>
            <p:nvPr/>
          </p:nvSpPr>
          <p:spPr>
            <a:xfrm>
              <a:off x="4595215" y="2286598"/>
              <a:ext cx="546393" cy="138499"/>
            </a:xfrm>
            <a:prstGeom prst="rightArrow">
              <a:avLst/>
            </a:prstGeom>
            <a:solidFill>
              <a:schemeClr val="bg1">
                <a:lumMod val="6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85B74A8F-A89F-CB3B-3C98-9D8E1AF6BA14}"/>
              </a:ext>
            </a:extLst>
          </p:cNvPr>
          <p:cNvSpPr txBox="1"/>
          <p:nvPr/>
        </p:nvSpPr>
        <p:spPr>
          <a:xfrm>
            <a:off x="1379538" y="2867420"/>
            <a:ext cx="1215746" cy="263791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bg1"/>
            </a:solidFill>
          </a:ln>
          <a:effectLst>
            <a:outerShdw blurRad="50800" dist="25400" dir="2700000" algn="tl" rotWithShape="0">
              <a:schemeClr val="tx1">
                <a:alpha val="40000"/>
              </a:schemeClr>
            </a:outerShdw>
          </a:effectLst>
        </p:spPr>
        <p:txBody>
          <a:bodyPr wrap="none" lIns="144000" tIns="46800" rIns="144000" bIns="46800" rtlCol="0" anchor="ctr" anchorCtr="0">
            <a:spAutoFit/>
          </a:bodyPr>
          <a:lstStyle/>
          <a:p>
            <a:r>
              <a:rPr lang="ko-KR" altLang="en-US" sz="1100" b="1" dirty="0">
                <a:solidFill>
                  <a:schemeClr val="bg1"/>
                </a:solidFill>
                <a:latin typeface="페이퍼로지 6 SemiBold" pitchFamily="2" charset="-127"/>
                <a:ea typeface="페이퍼로지 6 SemiBold" pitchFamily="2" charset="-127"/>
                <a:cs typeface="Pretendard SemiBold" panose="02000703000000020004" pitchFamily="2" charset="-127"/>
              </a:rPr>
              <a:t>스탠스 변경 효과</a:t>
            </a:r>
            <a:endParaRPr lang="en-US" altLang="ko-KR" sz="1100" b="1" dirty="0">
              <a:solidFill>
                <a:schemeClr val="bg1"/>
              </a:solidFill>
              <a:latin typeface="페이퍼로지 6 SemiBold" pitchFamily="2" charset="-127"/>
              <a:ea typeface="페이퍼로지 6 SemiBold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957609DB-FBCB-0D62-5540-D6C17E519330}"/>
              </a:ext>
            </a:extLst>
          </p:cNvPr>
          <p:cNvSpPr txBox="1"/>
          <p:nvPr/>
        </p:nvSpPr>
        <p:spPr>
          <a:xfrm>
            <a:off x="1523342" y="3229278"/>
            <a:ext cx="6867265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400"/>
              </a:spcAft>
            </a:pP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스탠스 변경 시 </a:t>
            </a:r>
            <a:r>
              <a:rPr lang="ko-KR" altLang="en-US" sz="1000" dirty="0">
                <a:effectLst>
                  <a:glow rad="127000">
                    <a:srgbClr val="FAFCBC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게이지 </a:t>
            </a:r>
            <a:r>
              <a:rPr lang="en-US" altLang="ko-KR" sz="1000" dirty="0">
                <a:effectLst>
                  <a:glow rad="127000">
                    <a:srgbClr val="FAFCBC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</a:t>
            </a:r>
            <a:r>
              <a:rPr lang="ko-KR" altLang="en-US" sz="1000" dirty="0">
                <a:effectLst>
                  <a:glow rad="127000">
                    <a:srgbClr val="FAFCBC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칸을 소모하여 스탠스 변경 효과를 획득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할 수 있습니다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단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게이지 보유량이 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칸 미만이면 스탠스 변경 효과가 적용되지 않습니다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.)</a:t>
            </a:r>
            <a:endParaRPr lang="en-US" altLang="ko-KR" sz="1000" dirty="0">
              <a:solidFill>
                <a:schemeClr val="tx1">
                  <a:lumMod val="50000"/>
                  <a:lumOff val="50000"/>
                </a:schemeClr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aphicFrame>
        <p:nvGraphicFramePr>
          <p:cNvPr id="85" name="표 84">
            <a:extLst>
              <a:ext uri="{FF2B5EF4-FFF2-40B4-BE49-F238E27FC236}">
                <a16:creationId xmlns:a16="http://schemas.microsoft.com/office/drawing/2014/main" id="{3C7A2B65-C988-AF06-38BF-292FA21336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0599530"/>
              </p:ext>
            </p:extLst>
          </p:nvPr>
        </p:nvGraphicFramePr>
        <p:xfrm>
          <a:off x="1523342" y="3581394"/>
          <a:ext cx="8314078" cy="3099962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980867">
                  <a:extLst>
                    <a:ext uri="{9D8B030D-6E8A-4147-A177-3AD203B41FA5}">
                      <a16:colId xmlns:a16="http://schemas.microsoft.com/office/drawing/2014/main" val="2731901733"/>
                    </a:ext>
                  </a:extLst>
                </a:gridCol>
                <a:gridCol w="997527">
                  <a:extLst>
                    <a:ext uri="{9D8B030D-6E8A-4147-A177-3AD203B41FA5}">
                      <a16:colId xmlns:a16="http://schemas.microsoft.com/office/drawing/2014/main" val="1355836021"/>
                    </a:ext>
                  </a:extLst>
                </a:gridCol>
                <a:gridCol w="2691246">
                  <a:extLst>
                    <a:ext uri="{9D8B030D-6E8A-4147-A177-3AD203B41FA5}">
                      <a16:colId xmlns:a16="http://schemas.microsoft.com/office/drawing/2014/main" val="2277897480"/>
                    </a:ext>
                  </a:extLst>
                </a:gridCol>
                <a:gridCol w="779318">
                  <a:extLst>
                    <a:ext uri="{9D8B030D-6E8A-4147-A177-3AD203B41FA5}">
                      <a16:colId xmlns:a16="http://schemas.microsoft.com/office/drawing/2014/main" val="3597304087"/>
                    </a:ext>
                  </a:extLst>
                </a:gridCol>
                <a:gridCol w="2865120">
                  <a:extLst>
                    <a:ext uri="{9D8B030D-6E8A-4147-A177-3AD203B41FA5}">
                      <a16:colId xmlns:a16="http://schemas.microsoft.com/office/drawing/2014/main" val="1235861605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0" kern="120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스탠스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0" kern="120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효과 명</a:t>
                      </a:r>
                      <a:endParaRPr lang="en-US" altLang="ko-KR" sz="1000" b="0" kern="1200"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0" kern="120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효과</a:t>
                      </a:r>
                      <a:endParaRPr lang="en-US" altLang="ko-KR" sz="1000" b="0" kern="1200"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0" kern="120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지속 시간</a:t>
                      </a:r>
                      <a:endParaRPr lang="en-US" altLang="ko-KR" sz="1000" b="0" kern="1200"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0" kern="120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이펙트 예시</a:t>
                      </a:r>
                      <a:endParaRPr lang="en-US" altLang="ko-KR" sz="1000" b="0" kern="1200"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9544224"/>
                  </a:ext>
                </a:extLst>
              </a:tr>
              <a:tr h="14059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집중 </a:t>
                      </a:r>
                      <a:r>
                        <a:rPr lang="en-US" altLang="ko-KR" sz="900" b="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-&gt; </a:t>
                      </a:r>
                      <a:r>
                        <a:rPr lang="ko-KR" altLang="en-US" sz="900" b="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난무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난무</a:t>
                      </a:r>
                      <a:endParaRPr lang="en-US" altLang="ko-KR" sz="900" b="0" dirty="0">
                        <a:solidFill>
                          <a:sysClr val="windowText" lastClr="000000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공격 속도 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15.0%</a:t>
                      </a:r>
                      <a:r>
                        <a:rPr lang="en-US" altLang="ko-KR" sz="900" b="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b="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적에게 주는 피해 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20.0%</a:t>
                      </a:r>
                      <a:r>
                        <a:rPr lang="en-US" altLang="ko-KR" sz="900" b="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b="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</a:t>
                      </a:r>
                      <a:endParaRPr lang="en-US" altLang="ko-KR" sz="900" b="0" dirty="0">
                        <a:solidFill>
                          <a:sysClr val="windowText" lastClr="000000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20</a:t>
                      </a:r>
                      <a:r>
                        <a:rPr lang="ko-KR" altLang="en-US" sz="900" b="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초</a:t>
                      </a:r>
                      <a:endParaRPr lang="en-US" altLang="ko-KR" sz="900" b="0" dirty="0">
                        <a:solidFill>
                          <a:sysClr val="windowText" lastClr="000000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900" b="0" dirty="0">
                        <a:solidFill>
                          <a:sysClr val="windowText" lastClr="000000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402398"/>
                  </a:ext>
                </a:extLst>
              </a:tr>
              <a:tr h="14059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난무 </a:t>
                      </a:r>
                      <a:r>
                        <a:rPr lang="en-US" altLang="ko-KR" sz="900" b="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-&gt; </a:t>
                      </a:r>
                      <a:r>
                        <a:rPr lang="ko-KR" altLang="en-US" sz="900" b="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집중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집중</a:t>
                      </a:r>
                      <a:endParaRPr lang="en-US" altLang="ko-KR" sz="900" b="0" dirty="0">
                        <a:solidFill>
                          <a:sysClr val="windowText" lastClr="000000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이동 속도 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15.0%</a:t>
                      </a:r>
                      <a:r>
                        <a:rPr lang="en-US" altLang="ko-KR" sz="900" b="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b="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치명타 피해 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60.0%</a:t>
                      </a:r>
                      <a:r>
                        <a:rPr lang="en-US" altLang="ko-KR" sz="900" b="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b="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</a:t>
                      </a:r>
                      <a:endParaRPr lang="en-US" altLang="ko-KR" sz="900" b="0" dirty="0">
                        <a:solidFill>
                          <a:sysClr val="windowText" lastClr="000000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15</a:t>
                      </a:r>
                      <a:r>
                        <a:rPr lang="ko-KR" altLang="en-US" sz="900" b="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초</a:t>
                      </a:r>
                      <a:endParaRPr lang="en-US" altLang="ko-KR" sz="900" b="0" dirty="0">
                        <a:solidFill>
                          <a:sysClr val="windowText" lastClr="000000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900" b="0" dirty="0">
                        <a:solidFill>
                          <a:sysClr val="windowText" lastClr="000000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1347994"/>
                  </a:ext>
                </a:extLst>
              </a:tr>
            </a:tbl>
          </a:graphicData>
        </a:graphic>
      </p:graphicFrame>
      <p:grpSp>
        <p:nvGrpSpPr>
          <p:cNvPr id="1058" name="그룹 1057">
            <a:extLst>
              <a:ext uri="{FF2B5EF4-FFF2-40B4-BE49-F238E27FC236}">
                <a16:creationId xmlns:a16="http://schemas.microsoft.com/office/drawing/2014/main" id="{B4D45BCF-B29B-79A0-A42C-121D8AD931D3}"/>
              </a:ext>
            </a:extLst>
          </p:cNvPr>
          <p:cNvGrpSpPr/>
          <p:nvPr/>
        </p:nvGrpSpPr>
        <p:grpSpPr>
          <a:xfrm>
            <a:off x="7060952" y="3914220"/>
            <a:ext cx="2546256" cy="2794627"/>
            <a:chOff x="7060952" y="3914220"/>
            <a:chExt cx="2546256" cy="2794627"/>
          </a:xfrm>
        </p:grpSpPr>
        <p:grpSp>
          <p:nvGrpSpPr>
            <p:cNvPr id="1057" name="그룹 1056">
              <a:extLst>
                <a:ext uri="{FF2B5EF4-FFF2-40B4-BE49-F238E27FC236}">
                  <a16:creationId xmlns:a16="http://schemas.microsoft.com/office/drawing/2014/main" id="{1A9B628B-396F-1B14-6DC9-B3E25D2E1822}"/>
                </a:ext>
              </a:extLst>
            </p:cNvPr>
            <p:cNvGrpSpPr/>
            <p:nvPr/>
          </p:nvGrpSpPr>
          <p:grpSpPr>
            <a:xfrm>
              <a:off x="7060952" y="5327047"/>
              <a:ext cx="1067383" cy="1381800"/>
              <a:chOff x="7060952" y="5327047"/>
              <a:chExt cx="1067383" cy="1381800"/>
            </a:xfrm>
          </p:grpSpPr>
          <p:grpSp>
            <p:nvGrpSpPr>
              <p:cNvPr id="1025" name="그룹 1024">
                <a:extLst>
                  <a:ext uri="{FF2B5EF4-FFF2-40B4-BE49-F238E27FC236}">
                    <a16:creationId xmlns:a16="http://schemas.microsoft.com/office/drawing/2014/main" id="{C654AFE8-311A-C517-61AD-A369A55C9D2E}"/>
                  </a:ext>
                </a:extLst>
              </p:cNvPr>
              <p:cNvGrpSpPr/>
              <p:nvPr/>
            </p:nvGrpSpPr>
            <p:grpSpPr>
              <a:xfrm>
                <a:off x="7060952" y="5327047"/>
                <a:ext cx="821658" cy="1381800"/>
                <a:chOff x="10668658" y="3581394"/>
                <a:chExt cx="1744353" cy="2933515"/>
              </a:xfrm>
            </p:grpSpPr>
            <p:pic>
              <p:nvPicPr>
                <p:cNvPr id="121" name="그림 120" descr="무척추 동물, 생물 발광, 해양 무척추 동물, 해파리이(가) 표시된 사진&#10;&#10;자동 생성된 설명">
                  <a:extLst>
                    <a:ext uri="{FF2B5EF4-FFF2-40B4-BE49-F238E27FC236}">
                      <a16:creationId xmlns:a16="http://schemas.microsoft.com/office/drawing/2014/main" id="{E121015D-6EB5-AF5C-397C-F93E7B9352D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  <a:alphaModFix amt="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2981" t="2628" r="15390" b="75776"/>
                <a:stretch/>
              </p:blipFill>
              <p:spPr>
                <a:xfrm flipV="1">
                  <a:off x="10668658" y="5840832"/>
                  <a:ext cx="1744353" cy="674077"/>
                </a:xfrm>
                <a:prstGeom prst="rect">
                  <a:avLst/>
                </a:prstGeom>
                <a:effectLst>
                  <a:softEdge rad="25400"/>
                </a:effectLst>
              </p:spPr>
            </p:pic>
            <p:pic>
              <p:nvPicPr>
                <p:cNvPr id="122" name="그림 121" descr="무척추 동물, 생물 발광, 해양 무척추 동물, 해파리이(가) 표시된 사진&#10;&#10;자동 생성된 설명">
                  <a:extLst>
                    <a:ext uri="{FF2B5EF4-FFF2-40B4-BE49-F238E27FC236}">
                      <a16:creationId xmlns:a16="http://schemas.microsoft.com/office/drawing/2014/main" id="{87332A33-8AA1-2D61-999A-BD5829A2AED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alphaModFix amt="70000"/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5605" t="34118" r="37896" b="2449"/>
                <a:stretch/>
              </p:blipFill>
              <p:spPr>
                <a:xfrm flipV="1">
                  <a:off x="10890418" y="3686996"/>
                  <a:ext cx="1266285" cy="2380481"/>
                </a:xfrm>
                <a:prstGeom prst="rect">
                  <a:avLst/>
                </a:prstGeom>
                <a:effectLst>
                  <a:softEdge rad="50800"/>
                </a:effectLst>
              </p:spPr>
            </p:pic>
            <p:pic>
              <p:nvPicPr>
                <p:cNvPr id="123" name="Picture 8">
                  <a:extLst>
                    <a:ext uri="{FF2B5EF4-FFF2-40B4-BE49-F238E27FC236}">
                      <a16:creationId xmlns:a16="http://schemas.microsoft.com/office/drawing/2014/main" id="{37E9559E-9581-4CB7-D245-D8B888C8117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7105" t="10418" r="30367" b="11657"/>
                <a:stretch/>
              </p:blipFill>
              <p:spPr bwMode="auto">
                <a:xfrm flipH="1">
                  <a:off x="11070476" y="3581394"/>
                  <a:ext cx="940717" cy="259168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24" name="그림 123" descr="무척추 동물, 생물 발광, 해양 무척추 동물, 해파리이(가) 표시된 사진&#10;&#10;자동 생성된 설명">
                  <a:extLst>
                    <a:ext uri="{FF2B5EF4-FFF2-40B4-BE49-F238E27FC236}">
                      <a16:creationId xmlns:a16="http://schemas.microsoft.com/office/drawing/2014/main" id="{A08EDFA2-CF9F-EB70-B1A6-91C83815CE1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  <a:alphaModFix amt="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5605" t="34118" r="37896" b="2449"/>
                <a:stretch/>
              </p:blipFill>
              <p:spPr>
                <a:xfrm flipV="1">
                  <a:off x="11176266" y="3821743"/>
                  <a:ext cx="397651" cy="2298535"/>
                </a:xfrm>
                <a:prstGeom prst="rect">
                  <a:avLst/>
                </a:prstGeom>
                <a:effectLst>
                  <a:softEdge rad="63500"/>
                </a:effectLst>
              </p:spPr>
            </p:pic>
            <p:pic>
              <p:nvPicPr>
                <p:cNvPr id="125" name="그림 124" descr="무척추 동물, 생물 발광, 해양 무척추 동물, 해파리이(가) 표시된 사진&#10;&#10;자동 생성된 설명">
                  <a:extLst>
                    <a:ext uri="{FF2B5EF4-FFF2-40B4-BE49-F238E27FC236}">
                      <a16:creationId xmlns:a16="http://schemas.microsoft.com/office/drawing/2014/main" id="{7CA98E6B-EB4A-CF3E-955B-5BA702F94AB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  <a:alphaModFix amt="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5605" t="34118" r="37896" b="2449"/>
                <a:stretch/>
              </p:blipFill>
              <p:spPr>
                <a:xfrm flipV="1">
                  <a:off x="11593729" y="4715274"/>
                  <a:ext cx="397651" cy="1282629"/>
                </a:xfrm>
                <a:prstGeom prst="rect">
                  <a:avLst/>
                </a:prstGeom>
                <a:effectLst>
                  <a:softEdge rad="63500"/>
                </a:effectLst>
              </p:spPr>
            </p:pic>
            <p:pic>
              <p:nvPicPr>
                <p:cNvPr id="126" name="그림 125" descr="무척추 동물, 생물 발광, 해양 무척추 동물, 해파리이(가) 표시된 사진&#10;&#10;자동 생성된 설명">
                  <a:extLst>
                    <a:ext uri="{FF2B5EF4-FFF2-40B4-BE49-F238E27FC236}">
                      <a16:creationId xmlns:a16="http://schemas.microsoft.com/office/drawing/2014/main" id="{2AFC71D1-70A0-02A6-B5BE-512371E6936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alphaModFix amt="2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5605" t="34118" r="37896" b="2449"/>
                <a:stretch/>
              </p:blipFill>
              <p:spPr>
                <a:xfrm flipV="1">
                  <a:off x="11402379" y="3877037"/>
                  <a:ext cx="681569" cy="785437"/>
                </a:xfrm>
                <a:prstGeom prst="rect">
                  <a:avLst/>
                </a:prstGeom>
                <a:effectLst>
                  <a:softEdge rad="12700"/>
                </a:effectLst>
              </p:spPr>
            </p:pic>
            <p:pic>
              <p:nvPicPr>
                <p:cNvPr id="118" name="Picture 10">
                  <a:extLst>
                    <a:ext uri="{FF2B5EF4-FFF2-40B4-BE49-F238E27FC236}">
                      <a16:creationId xmlns:a16="http://schemas.microsoft.com/office/drawing/2014/main" id="{72EB7A57-A804-92F0-3AAC-A461EFC7184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7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2338" t="65627" r="36812" b="5669"/>
                <a:stretch/>
              </p:blipFill>
              <p:spPr bwMode="auto">
                <a:xfrm rot="7709036">
                  <a:off x="11209921" y="4095001"/>
                  <a:ext cx="908825" cy="1015683"/>
                </a:xfrm>
                <a:prstGeom prst="rect">
                  <a:avLst/>
                </a:prstGeom>
                <a:noFill/>
                <a:effectLst>
                  <a:glow rad="25400">
                    <a:srgbClr val="FF0000">
                      <a:alpha val="50000"/>
                    </a:srgbClr>
                  </a:glo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9" name="Picture 10">
                  <a:extLst>
                    <a:ext uri="{FF2B5EF4-FFF2-40B4-BE49-F238E27FC236}">
                      <a16:creationId xmlns:a16="http://schemas.microsoft.com/office/drawing/2014/main" id="{CAA78A1C-EB52-F4FB-1151-34D4EAF7A55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7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2338" t="65627" r="36812" b="5669"/>
                <a:stretch/>
              </p:blipFill>
              <p:spPr bwMode="auto">
                <a:xfrm rot="15300000">
                  <a:off x="10856214" y="4831622"/>
                  <a:ext cx="908824" cy="1015683"/>
                </a:xfrm>
                <a:prstGeom prst="rect">
                  <a:avLst/>
                </a:prstGeom>
                <a:noFill/>
                <a:effectLst>
                  <a:glow rad="25400">
                    <a:srgbClr val="FF0000">
                      <a:alpha val="50000"/>
                    </a:srgbClr>
                  </a:glow>
                  <a:softEdge rad="25400"/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A0DF5924-D238-AE44-2468-2D6C3A683FB4}"/>
                  </a:ext>
                </a:extLst>
              </p:cNvPr>
              <p:cNvSpPr txBox="1"/>
              <p:nvPr/>
            </p:nvSpPr>
            <p:spPr>
              <a:xfrm>
                <a:off x="7830176" y="6451566"/>
                <a:ext cx="298159" cy="1384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>
                  <a:spcAft>
                    <a:spcPts val="400"/>
                  </a:spcAft>
                </a:pPr>
                <a:r>
                  <a:rPr lang="ko-KR" altLang="en-US" sz="900" dirty="0">
                    <a:effectLst>
                      <a:glow rad="127000">
                        <a:srgbClr val="FAFCBC"/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붉은빛</a:t>
                </a:r>
                <a:endParaRPr lang="en-US" altLang="ko-KR" sz="900" dirty="0">
                  <a:effectLst>
                    <a:glow rad="127000">
                      <a:srgbClr val="FAFCBC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</p:grpSp>
        <p:grpSp>
          <p:nvGrpSpPr>
            <p:cNvPr id="1056" name="그룹 1055">
              <a:extLst>
                <a:ext uri="{FF2B5EF4-FFF2-40B4-BE49-F238E27FC236}">
                  <a16:creationId xmlns:a16="http://schemas.microsoft.com/office/drawing/2014/main" id="{15D14AA3-D2F8-D4C7-F12D-E6B6067AB8C8}"/>
                </a:ext>
              </a:extLst>
            </p:cNvPr>
            <p:cNvGrpSpPr/>
            <p:nvPr/>
          </p:nvGrpSpPr>
          <p:grpSpPr>
            <a:xfrm>
              <a:off x="7060952" y="3914220"/>
              <a:ext cx="2546256" cy="1381800"/>
              <a:chOff x="7060952" y="3914220"/>
              <a:chExt cx="2546256" cy="1381800"/>
            </a:xfrm>
          </p:grpSpPr>
          <p:grpSp>
            <p:nvGrpSpPr>
              <p:cNvPr id="112" name="그룹 111">
                <a:extLst>
                  <a:ext uri="{FF2B5EF4-FFF2-40B4-BE49-F238E27FC236}">
                    <a16:creationId xmlns:a16="http://schemas.microsoft.com/office/drawing/2014/main" id="{78759D76-1EB7-2539-048E-4C89E7166345}"/>
                  </a:ext>
                </a:extLst>
              </p:cNvPr>
              <p:cNvGrpSpPr/>
              <p:nvPr/>
            </p:nvGrpSpPr>
            <p:grpSpPr>
              <a:xfrm>
                <a:off x="7060952" y="3914220"/>
                <a:ext cx="821658" cy="1381800"/>
                <a:chOff x="8491103" y="4978988"/>
                <a:chExt cx="1075868" cy="1809310"/>
              </a:xfrm>
            </p:grpSpPr>
            <p:grpSp>
              <p:nvGrpSpPr>
                <p:cNvPr id="106" name="그룹 105">
                  <a:extLst>
                    <a:ext uri="{FF2B5EF4-FFF2-40B4-BE49-F238E27FC236}">
                      <a16:creationId xmlns:a16="http://schemas.microsoft.com/office/drawing/2014/main" id="{7288837D-4E4F-09D9-F577-FCCEB0EBA475}"/>
                    </a:ext>
                  </a:extLst>
                </p:cNvPr>
                <p:cNvGrpSpPr/>
                <p:nvPr/>
              </p:nvGrpSpPr>
              <p:grpSpPr>
                <a:xfrm>
                  <a:off x="8491103" y="4978988"/>
                  <a:ext cx="1075868" cy="1809310"/>
                  <a:chOff x="8170225" y="3475499"/>
                  <a:chExt cx="2088154" cy="3511692"/>
                </a:xfrm>
              </p:grpSpPr>
              <p:pic>
                <p:nvPicPr>
                  <p:cNvPr id="101" name="그림 100" descr="무척추 동물, 생물 발광, 해양 무척추 동물, 해파리이(가) 표시된 사진&#10;&#10;자동 생성된 설명">
                    <a:extLst>
                      <a:ext uri="{FF2B5EF4-FFF2-40B4-BE49-F238E27FC236}">
                        <a16:creationId xmlns:a16="http://schemas.microsoft.com/office/drawing/2014/main" id="{399AAC01-A596-DFD9-A83E-A8599D770D8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4">
                    <a:alphaModFix amt="70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2981" t="2628" r="15390" b="75776"/>
                  <a:stretch/>
                </p:blipFill>
                <p:spPr>
                  <a:xfrm flipV="1">
                    <a:off x="8170225" y="6180258"/>
                    <a:ext cx="2088154" cy="806933"/>
                  </a:xfrm>
                  <a:prstGeom prst="rect">
                    <a:avLst/>
                  </a:prstGeom>
                  <a:effectLst>
                    <a:softEdge rad="50800"/>
                  </a:effectLst>
                </p:spPr>
              </p:pic>
              <p:pic>
                <p:nvPicPr>
                  <p:cNvPr id="102" name="그림 101" descr="무척추 동물, 생물 발광, 해양 무척추 동물, 해파리이(가) 표시된 사진&#10;&#10;자동 생성된 설명">
                    <a:extLst>
                      <a:ext uri="{FF2B5EF4-FFF2-40B4-BE49-F238E27FC236}">
                        <a16:creationId xmlns:a16="http://schemas.microsoft.com/office/drawing/2014/main" id="{58AB0AB6-CD91-6A85-C4FA-B41316218C8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4">
                    <a:alphaModFix amt="70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5605" t="34118" r="37896" b="2449"/>
                  <a:stretch/>
                </p:blipFill>
                <p:spPr>
                  <a:xfrm flipV="1">
                    <a:off x="8435693" y="3601915"/>
                    <a:ext cx="1515862" cy="2849658"/>
                  </a:xfrm>
                  <a:prstGeom prst="rect">
                    <a:avLst/>
                  </a:prstGeom>
                  <a:effectLst>
                    <a:softEdge rad="114300"/>
                  </a:effectLst>
                </p:spPr>
              </p:pic>
              <p:pic>
                <p:nvPicPr>
                  <p:cNvPr id="1032" name="Picture 8">
                    <a:extLst>
                      <a:ext uri="{FF2B5EF4-FFF2-40B4-BE49-F238E27FC236}">
                        <a16:creationId xmlns:a16="http://schemas.microsoft.com/office/drawing/2014/main" id="{F4FCCE9E-FC81-BF09-6291-E370D00AFEE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7105" t="10418" r="30367" b="11657"/>
                  <a:stretch/>
                </p:blipFill>
                <p:spPr bwMode="auto">
                  <a:xfrm flipH="1">
                    <a:off x="8651239" y="3475499"/>
                    <a:ext cx="1126126" cy="310249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03" name="그림 102" descr="무척추 동물, 생물 발광, 해양 무척추 동물, 해파리이(가) 표시된 사진&#10;&#10;자동 생성된 설명">
                    <a:extLst>
                      <a:ext uri="{FF2B5EF4-FFF2-40B4-BE49-F238E27FC236}">
                        <a16:creationId xmlns:a16="http://schemas.microsoft.com/office/drawing/2014/main" id="{BE8495B5-0C0D-E80C-C8C5-8EF62186BFB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4">
                    <a:alphaModFix amt="35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5605" t="34118" r="37896" b="2449"/>
                  <a:stretch/>
                </p:blipFill>
                <p:spPr>
                  <a:xfrm flipV="1">
                    <a:off x="8777879" y="3763219"/>
                    <a:ext cx="476025" cy="2751562"/>
                  </a:xfrm>
                  <a:prstGeom prst="rect">
                    <a:avLst/>
                  </a:prstGeom>
                  <a:effectLst>
                    <a:softEdge rad="63500"/>
                  </a:effectLst>
                </p:spPr>
              </p:pic>
              <p:pic>
                <p:nvPicPr>
                  <p:cNvPr id="104" name="그림 103" descr="무척추 동물, 생물 발광, 해양 무척추 동물, 해파리이(가) 표시된 사진&#10;&#10;자동 생성된 설명">
                    <a:extLst>
                      <a:ext uri="{FF2B5EF4-FFF2-40B4-BE49-F238E27FC236}">
                        <a16:creationId xmlns:a16="http://schemas.microsoft.com/office/drawing/2014/main" id="{2958A963-D1FC-2554-0B47-090AF2F8E01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4">
                    <a:alphaModFix amt="35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5605" t="34118" r="37896" b="2449"/>
                  <a:stretch/>
                </p:blipFill>
                <p:spPr>
                  <a:xfrm flipV="1">
                    <a:off x="9277622" y="4832860"/>
                    <a:ext cx="476025" cy="1535427"/>
                  </a:xfrm>
                  <a:prstGeom prst="rect">
                    <a:avLst/>
                  </a:prstGeom>
                  <a:effectLst>
                    <a:softEdge rad="127000"/>
                  </a:effectLst>
                </p:spPr>
              </p:pic>
              <p:pic>
                <p:nvPicPr>
                  <p:cNvPr id="105" name="그림 104" descr="무척추 동물, 생물 발광, 해양 무척추 동물, 해파리이(가) 표시된 사진&#10;&#10;자동 생성된 설명">
                    <a:extLst>
                      <a:ext uri="{FF2B5EF4-FFF2-40B4-BE49-F238E27FC236}">
                        <a16:creationId xmlns:a16="http://schemas.microsoft.com/office/drawing/2014/main" id="{CF059137-F365-6983-87F1-B8619D5ED99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4">
                    <a:alphaModFix amt="20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5605" t="34118" r="37896" b="2449"/>
                  <a:stretch/>
                </p:blipFill>
                <p:spPr>
                  <a:xfrm flipV="1">
                    <a:off x="9048558" y="3829411"/>
                    <a:ext cx="815902" cy="940241"/>
                  </a:xfrm>
                  <a:prstGeom prst="rect">
                    <a:avLst/>
                  </a:prstGeom>
                  <a:effectLst>
                    <a:softEdge rad="88900"/>
                  </a:effectLst>
                </p:spPr>
              </p:pic>
            </p:grpSp>
            <p:pic>
              <p:nvPicPr>
                <p:cNvPr id="108" name="Picture 10">
                  <a:extLst>
                    <a:ext uri="{FF2B5EF4-FFF2-40B4-BE49-F238E27FC236}">
                      <a16:creationId xmlns:a16="http://schemas.microsoft.com/office/drawing/2014/main" id="{9243733B-0189-8CF3-BC67-B187916C6A1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2338" t="65627" r="36812" b="5669"/>
                <a:stretch/>
              </p:blipFill>
              <p:spPr bwMode="auto">
                <a:xfrm rot="7709036">
                  <a:off x="8824942" y="5295783"/>
                  <a:ext cx="560536" cy="626445"/>
                </a:xfrm>
                <a:prstGeom prst="rect">
                  <a:avLst/>
                </a:prstGeom>
                <a:noFill/>
                <a:effectLst>
                  <a:glow rad="25400">
                    <a:schemeClr val="accent4">
                      <a:alpha val="50000"/>
                    </a:schemeClr>
                  </a:glo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9" name="Picture 10">
                  <a:extLst>
                    <a:ext uri="{FF2B5EF4-FFF2-40B4-BE49-F238E27FC236}">
                      <a16:creationId xmlns:a16="http://schemas.microsoft.com/office/drawing/2014/main" id="{33871DD3-C9A6-85AF-9C0B-E4DB2B54853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2338" t="65627" r="36812" b="5669"/>
                <a:stretch/>
              </p:blipFill>
              <p:spPr bwMode="auto">
                <a:xfrm rot="15300000">
                  <a:off x="8606782" y="5750094"/>
                  <a:ext cx="560537" cy="626445"/>
                </a:xfrm>
                <a:prstGeom prst="rect">
                  <a:avLst/>
                </a:prstGeom>
                <a:noFill/>
                <a:effectLst>
                  <a:glow rad="25400">
                    <a:schemeClr val="accent4">
                      <a:alpha val="50000"/>
                    </a:schemeClr>
                  </a:glow>
                  <a:softEdge rad="25400"/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1027" name="그룹 1026">
                <a:extLst>
                  <a:ext uri="{FF2B5EF4-FFF2-40B4-BE49-F238E27FC236}">
                    <a16:creationId xmlns:a16="http://schemas.microsoft.com/office/drawing/2014/main" id="{FB09423B-DA15-F577-3C09-7110FC25114C}"/>
                  </a:ext>
                </a:extLst>
              </p:cNvPr>
              <p:cNvGrpSpPr/>
              <p:nvPr/>
            </p:nvGrpSpPr>
            <p:grpSpPr>
              <a:xfrm>
                <a:off x="7674368" y="4003255"/>
                <a:ext cx="1397101" cy="355297"/>
                <a:chOff x="-289738" y="1938334"/>
                <a:chExt cx="1397101" cy="355297"/>
              </a:xfrm>
            </p:grpSpPr>
            <p:sp>
              <p:nvSpPr>
                <p:cNvPr id="1029" name="TextBox 1028">
                  <a:extLst>
                    <a:ext uri="{FF2B5EF4-FFF2-40B4-BE49-F238E27FC236}">
                      <a16:creationId xmlns:a16="http://schemas.microsoft.com/office/drawing/2014/main" id="{DADFBC11-B8EE-5F5C-9C29-664E2ABD9EE5}"/>
                    </a:ext>
                  </a:extLst>
                </p:cNvPr>
                <p:cNvSpPr txBox="1"/>
                <p:nvPr/>
              </p:nvSpPr>
              <p:spPr>
                <a:xfrm>
                  <a:off x="164229" y="1938334"/>
                  <a:ext cx="943134" cy="215444"/>
                </a:xfrm>
                <a:prstGeom prst="rect">
                  <a:avLst/>
                </a:prstGeom>
                <a:noFill/>
              </p:spPr>
              <p:txBody>
                <a:bodyPr wrap="none" lIns="72000" rIns="0" rtlCol="0">
                  <a:spAutoFit/>
                </a:bodyPr>
                <a:lstStyle/>
                <a:p>
                  <a:pPr>
                    <a:spcAft>
                      <a:spcPts val="400"/>
                    </a:spcAft>
                  </a:pPr>
                  <a:r>
                    <a:rPr lang="ko-KR" altLang="en-US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effectLst>
                        <a:glow rad="127000">
                          <a:schemeClr val="accent2">
                            <a:lumMod val="20000"/>
                            <a:lumOff val="80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몸 주변에 흐르는 전류</a:t>
                  </a:r>
                  <a:endParaRPr lang="en-US" altLang="ko-KR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effectLst>
                      <a:glow rad="127000">
                        <a:schemeClr val="accent2">
                          <a:lumMod val="20000"/>
                          <a:lumOff val="80000"/>
                        </a:schemeClr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grpSp>
              <p:nvGrpSpPr>
                <p:cNvPr id="1031" name="그룹 1030">
                  <a:extLst>
                    <a:ext uri="{FF2B5EF4-FFF2-40B4-BE49-F238E27FC236}">
                      <a16:creationId xmlns:a16="http://schemas.microsoft.com/office/drawing/2014/main" id="{4530542E-9623-63B4-6684-85373AFC935F}"/>
                    </a:ext>
                  </a:extLst>
                </p:cNvPr>
                <p:cNvGrpSpPr/>
                <p:nvPr/>
              </p:nvGrpSpPr>
              <p:grpSpPr>
                <a:xfrm>
                  <a:off x="-289738" y="2046056"/>
                  <a:ext cx="453967" cy="247575"/>
                  <a:chOff x="2458478" y="954666"/>
                  <a:chExt cx="453967" cy="247575"/>
                </a:xfrm>
                <a:effectLst>
                  <a:glow rad="25400">
                    <a:schemeClr val="bg1"/>
                  </a:glow>
                </a:effectLst>
              </p:grpSpPr>
              <p:sp>
                <p:nvSpPr>
                  <p:cNvPr id="1033" name="타원 1032">
                    <a:extLst>
                      <a:ext uri="{FF2B5EF4-FFF2-40B4-BE49-F238E27FC236}">
                        <a16:creationId xmlns:a16="http://schemas.microsoft.com/office/drawing/2014/main" id="{9C979648-2EA2-3752-51A9-CFCED27E4A17}"/>
                      </a:ext>
                    </a:extLst>
                  </p:cNvPr>
                  <p:cNvSpPr/>
                  <p:nvPr/>
                </p:nvSpPr>
                <p:spPr>
                  <a:xfrm>
                    <a:off x="2458478" y="1148241"/>
                    <a:ext cx="54000" cy="54000"/>
                  </a:xfrm>
                  <a:prstGeom prst="ellipse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cxnSp>
                <p:nvCxnSpPr>
                  <p:cNvPr id="1035" name="연결선: 꺾임 1034">
                    <a:extLst>
                      <a:ext uri="{FF2B5EF4-FFF2-40B4-BE49-F238E27FC236}">
                        <a16:creationId xmlns:a16="http://schemas.microsoft.com/office/drawing/2014/main" id="{5E30E7EC-AAD1-1617-D2C7-7AEA38F1E32A}"/>
                      </a:ext>
                    </a:extLst>
                  </p:cNvPr>
                  <p:cNvCxnSpPr>
                    <a:cxnSpLocks/>
                    <a:stCxn id="1033" idx="6"/>
                    <a:endCxn id="1029" idx="1"/>
                  </p:cNvCxnSpPr>
                  <p:nvPr/>
                </p:nvCxnSpPr>
                <p:spPr>
                  <a:xfrm flipV="1">
                    <a:off x="2512478" y="954666"/>
                    <a:ext cx="399967" cy="220575"/>
                  </a:xfrm>
                  <a:prstGeom prst="bentConnector3">
                    <a:avLst>
                      <a:gd name="adj1" fmla="val 50000"/>
                    </a:avLst>
                  </a:prstGeom>
                  <a:ln w="12700">
                    <a:solidFill>
                      <a:schemeClr val="bg1">
                        <a:lumMod val="50000"/>
                      </a:schemeClr>
                    </a:solidFill>
                    <a:tailEnd type="triangl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039" name="그룹 1038">
                <a:extLst>
                  <a:ext uri="{FF2B5EF4-FFF2-40B4-BE49-F238E27FC236}">
                    <a16:creationId xmlns:a16="http://schemas.microsoft.com/office/drawing/2014/main" id="{8560D451-1504-4367-F78B-C7DE0E038E85}"/>
                  </a:ext>
                </a:extLst>
              </p:cNvPr>
              <p:cNvGrpSpPr/>
              <p:nvPr/>
            </p:nvGrpSpPr>
            <p:grpSpPr>
              <a:xfrm>
                <a:off x="7629820" y="4501995"/>
                <a:ext cx="1977388" cy="372938"/>
                <a:chOff x="-289738" y="1920693"/>
                <a:chExt cx="1977388" cy="372938"/>
              </a:xfrm>
            </p:grpSpPr>
            <p:sp>
              <p:nvSpPr>
                <p:cNvPr id="1040" name="TextBox 1039">
                  <a:extLst>
                    <a:ext uri="{FF2B5EF4-FFF2-40B4-BE49-F238E27FC236}">
                      <a16:creationId xmlns:a16="http://schemas.microsoft.com/office/drawing/2014/main" id="{431943E7-4E4A-37A7-18CC-B8DF0BACD9CB}"/>
                    </a:ext>
                  </a:extLst>
                </p:cNvPr>
                <p:cNvSpPr txBox="1"/>
                <p:nvPr/>
              </p:nvSpPr>
              <p:spPr>
                <a:xfrm>
                  <a:off x="164229" y="1920693"/>
                  <a:ext cx="1523421" cy="215444"/>
                </a:xfrm>
                <a:prstGeom prst="rect">
                  <a:avLst/>
                </a:prstGeom>
                <a:noFill/>
              </p:spPr>
              <p:txBody>
                <a:bodyPr wrap="none" lIns="72000" rIns="0" rtlCol="0">
                  <a:spAutoFit/>
                </a:bodyPr>
                <a:lstStyle/>
                <a:p>
                  <a:pPr>
                    <a:spcAft>
                      <a:spcPts val="400"/>
                    </a:spcAft>
                  </a:pPr>
                  <a:r>
                    <a:rPr lang="ko-KR" altLang="en-US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effectLst>
                        <a:glow rad="127000">
                          <a:schemeClr val="accent2">
                            <a:lumMod val="20000"/>
                            <a:lumOff val="80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에너지가 발 밑에서 머리 위까지 상승</a:t>
                  </a:r>
                  <a:endParaRPr lang="en-US" altLang="ko-KR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effectLst>
                      <a:glow rad="127000">
                        <a:schemeClr val="accent2">
                          <a:lumMod val="20000"/>
                          <a:lumOff val="80000"/>
                        </a:schemeClr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grpSp>
              <p:nvGrpSpPr>
                <p:cNvPr id="1041" name="그룹 1040">
                  <a:extLst>
                    <a:ext uri="{FF2B5EF4-FFF2-40B4-BE49-F238E27FC236}">
                      <a16:creationId xmlns:a16="http://schemas.microsoft.com/office/drawing/2014/main" id="{FD1E68A0-BBFA-C67F-3F8B-EE9E8F87254A}"/>
                    </a:ext>
                  </a:extLst>
                </p:cNvPr>
                <p:cNvGrpSpPr/>
                <p:nvPr/>
              </p:nvGrpSpPr>
              <p:grpSpPr>
                <a:xfrm>
                  <a:off x="-289738" y="2028415"/>
                  <a:ext cx="453967" cy="265216"/>
                  <a:chOff x="2458478" y="937025"/>
                  <a:chExt cx="453967" cy="265216"/>
                </a:xfrm>
                <a:effectLst>
                  <a:glow rad="25400">
                    <a:schemeClr val="bg1"/>
                  </a:glow>
                </a:effectLst>
              </p:grpSpPr>
              <p:sp>
                <p:nvSpPr>
                  <p:cNvPr id="1042" name="타원 1041">
                    <a:extLst>
                      <a:ext uri="{FF2B5EF4-FFF2-40B4-BE49-F238E27FC236}">
                        <a16:creationId xmlns:a16="http://schemas.microsoft.com/office/drawing/2014/main" id="{6D282391-D233-5D1D-9BEC-4F8928471987}"/>
                      </a:ext>
                    </a:extLst>
                  </p:cNvPr>
                  <p:cNvSpPr/>
                  <p:nvPr/>
                </p:nvSpPr>
                <p:spPr>
                  <a:xfrm>
                    <a:off x="2458478" y="1148241"/>
                    <a:ext cx="54000" cy="54000"/>
                  </a:xfrm>
                  <a:prstGeom prst="ellipse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cxnSp>
                <p:nvCxnSpPr>
                  <p:cNvPr id="1043" name="연결선: 꺾임 1042">
                    <a:extLst>
                      <a:ext uri="{FF2B5EF4-FFF2-40B4-BE49-F238E27FC236}">
                        <a16:creationId xmlns:a16="http://schemas.microsoft.com/office/drawing/2014/main" id="{0FFD5445-641D-10B1-823D-B055335B711D}"/>
                      </a:ext>
                    </a:extLst>
                  </p:cNvPr>
                  <p:cNvCxnSpPr>
                    <a:cxnSpLocks/>
                    <a:stCxn id="1042" idx="6"/>
                    <a:endCxn id="1040" idx="1"/>
                  </p:cNvCxnSpPr>
                  <p:nvPr/>
                </p:nvCxnSpPr>
                <p:spPr>
                  <a:xfrm flipV="1">
                    <a:off x="2512478" y="937025"/>
                    <a:ext cx="399967" cy="238216"/>
                  </a:xfrm>
                  <a:prstGeom prst="bentConnector3">
                    <a:avLst>
                      <a:gd name="adj1" fmla="val 50000"/>
                    </a:avLst>
                  </a:prstGeom>
                  <a:ln w="12700">
                    <a:solidFill>
                      <a:schemeClr val="bg1">
                        <a:lumMod val="50000"/>
                      </a:schemeClr>
                    </a:solidFill>
                    <a:tailEnd type="triangl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1050" name="TextBox 1049">
                <a:extLst>
                  <a:ext uri="{FF2B5EF4-FFF2-40B4-BE49-F238E27FC236}">
                    <a16:creationId xmlns:a16="http://schemas.microsoft.com/office/drawing/2014/main" id="{926BB146-7EB0-E9BC-805E-72F39D5F535B}"/>
                  </a:ext>
                </a:extLst>
              </p:cNvPr>
              <p:cNvSpPr txBox="1"/>
              <p:nvPr/>
            </p:nvSpPr>
            <p:spPr>
              <a:xfrm>
                <a:off x="7827878" y="5026012"/>
                <a:ext cx="298159" cy="1384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>
                  <a:spcAft>
                    <a:spcPts val="400"/>
                  </a:spcAft>
                </a:pPr>
                <a:r>
                  <a:rPr lang="ko-KR" altLang="en-US" sz="900" dirty="0">
                    <a:effectLst>
                      <a:glow rad="127000">
                        <a:srgbClr val="FAFCBC"/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푸른빛</a:t>
                </a:r>
                <a:endParaRPr lang="en-US" altLang="ko-KR" sz="900" dirty="0">
                  <a:effectLst>
                    <a:glow rad="127000">
                      <a:srgbClr val="FAFCBC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838685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5A65E2-C188-28B6-AE96-91AEC668AF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64D9EF33-D892-B39F-5E40-965DD34C6A4B}"/>
              </a:ext>
            </a:extLst>
          </p:cNvPr>
          <p:cNvSpPr>
            <a:spLocks/>
          </p:cNvSpPr>
          <p:nvPr/>
        </p:nvSpPr>
        <p:spPr>
          <a:xfrm>
            <a:off x="0" y="2332954"/>
            <a:ext cx="1152000" cy="307777"/>
          </a:xfrm>
          <a:prstGeom prst="rect">
            <a:avLst/>
          </a:prstGeom>
          <a:noFill/>
          <a:ln w="9525">
            <a:noFill/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108000" bIns="0" rtlCol="0" anchor="ctr">
            <a:noAutofit/>
          </a:bodyPr>
          <a:lstStyle/>
          <a:p>
            <a:r>
              <a:rPr lang="en-US" altLang="ko-KR" sz="900" dirty="0">
                <a:solidFill>
                  <a:srgbClr val="BD9C7C"/>
                </a:solidFill>
                <a:latin typeface="페이퍼로지 5 Medium" pitchFamily="2" charset="-127"/>
                <a:ea typeface="페이퍼로지 5 Medium" pitchFamily="2" charset="-127"/>
              </a:rPr>
              <a:t>- </a:t>
            </a:r>
            <a:r>
              <a:rPr lang="ko-KR" altLang="en-US" sz="900" dirty="0">
                <a:solidFill>
                  <a:srgbClr val="BD9C7C"/>
                </a:solidFill>
                <a:latin typeface="페이퍼로지 5 Medium" pitchFamily="2" charset="-127"/>
                <a:ea typeface="페이퍼로지 5 Medium" pitchFamily="2" charset="-127"/>
              </a:rPr>
              <a:t>듀얼 스탠스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890FFC0-718F-C834-77D1-D800969A038F}"/>
              </a:ext>
            </a:extLst>
          </p:cNvPr>
          <p:cNvSpPr>
            <a:spLocks/>
          </p:cNvSpPr>
          <p:nvPr/>
        </p:nvSpPr>
        <p:spPr>
          <a:xfrm>
            <a:off x="0" y="2674853"/>
            <a:ext cx="1152000" cy="307777"/>
          </a:xfrm>
          <a:prstGeom prst="rect">
            <a:avLst/>
          </a:prstGeom>
          <a:noFill/>
          <a:ln w="9525">
            <a:noFill/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108000" bIns="0" rtlCol="0" anchor="ctr">
            <a:noAutofit/>
          </a:bodyPr>
          <a:lstStyle/>
          <a:p>
            <a:r>
              <a:rPr lang="en-US" altLang="ko-KR" sz="9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- </a:t>
            </a:r>
            <a:r>
              <a:rPr lang="ko-KR" altLang="en-US" sz="9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데이터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3647C0D-F91E-A3B6-ADDA-32B1C05CC27F}"/>
              </a:ext>
            </a:extLst>
          </p:cNvPr>
          <p:cNvSpPr/>
          <p:nvPr/>
        </p:nvSpPr>
        <p:spPr>
          <a:xfrm>
            <a:off x="1152001" y="0"/>
            <a:ext cx="11040000" cy="52387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Ins="180000" rtlCol="0" anchor="ctr"/>
          <a:lstStyle/>
          <a:p>
            <a:endParaRPr lang="ko-KR" altLang="en-US" b="1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1EE3130-936B-6F45-9933-BDAEAC1D148A}"/>
              </a:ext>
            </a:extLst>
          </p:cNvPr>
          <p:cNvSpPr/>
          <p:nvPr/>
        </p:nvSpPr>
        <p:spPr>
          <a:xfrm>
            <a:off x="1379538" y="0"/>
            <a:ext cx="2331979" cy="5238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ko-KR" altLang="en-US" sz="1600" dirty="0">
                <a:latin typeface="페이퍼로지 6 SemiBold" pitchFamily="2" charset="-127"/>
                <a:ea typeface="페이퍼로지 6 SemiBold" pitchFamily="2" charset="-127"/>
                <a:cs typeface="Pretendard SemiBold" panose="02000703000000020004" pitchFamily="2" charset="-127"/>
              </a:rPr>
              <a:t>데이터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D3AEE114-9D85-D73B-B1BE-AE7643F649F7}"/>
              </a:ext>
            </a:extLst>
          </p:cNvPr>
          <p:cNvGrpSpPr/>
          <p:nvPr/>
        </p:nvGrpSpPr>
        <p:grpSpPr>
          <a:xfrm>
            <a:off x="1379538" y="748723"/>
            <a:ext cx="10812462" cy="222191"/>
            <a:chOff x="1379538" y="169604"/>
            <a:chExt cx="10812462" cy="222191"/>
          </a:xfrm>
          <a:effectLst/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9ABFB2EE-88D6-B571-CF74-124F17C9864F}"/>
                </a:ext>
              </a:extLst>
            </p:cNvPr>
            <p:cNvSpPr/>
            <p:nvPr/>
          </p:nvSpPr>
          <p:spPr>
            <a:xfrm>
              <a:off x="1379538" y="169604"/>
              <a:ext cx="2331979" cy="1846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spAutoFit/>
            </a:bodyPr>
            <a:lstStyle/>
            <a:p>
              <a:r>
                <a:rPr lang="ko-KR" altLang="en-US" sz="1200" dirty="0">
                  <a:solidFill>
                    <a:schemeClr val="tx1"/>
                  </a:solidFill>
                  <a:latin typeface="페이퍼로지 6 SemiBold" pitchFamily="2" charset="-127"/>
                  <a:ea typeface="페이퍼로지 6 SemiBold" pitchFamily="2" charset="-127"/>
                  <a:cs typeface="Pretendard SemiBold" panose="02000703000000020004" pitchFamily="2" charset="-127"/>
                </a:rPr>
                <a:t>필요 데이터 목록</a:t>
              </a:r>
            </a:p>
          </p:txBody>
        </p: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3817C02D-31F4-4BCF-2700-2D089462BC3C}"/>
                </a:ext>
              </a:extLst>
            </p:cNvPr>
            <p:cNvCxnSpPr>
              <a:cxnSpLocks/>
            </p:cNvCxnSpPr>
            <p:nvPr/>
          </p:nvCxnSpPr>
          <p:spPr>
            <a:xfrm>
              <a:off x="1379538" y="391795"/>
              <a:ext cx="1081246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83E3B7A8-7C54-F0D3-9FE9-D4B11BAE9F86}"/>
              </a:ext>
            </a:extLst>
          </p:cNvPr>
          <p:cNvSpPr txBox="1"/>
          <p:nvPr/>
        </p:nvSpPr>
        <p:spPr>
          <a:xfrm>
            <a:off x="1552258" y="4430432"/>
            <a:ext cx="1532471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400"/>
              </a:spcAft>
            </a:pP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난무 스탠스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/ 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집중 스탠스 상태</a:t>
            </a:r>
            <a:endParaRPr lang="en-US" altLang="ko-KR" sz="10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432660B-8940-AB90-A22D-E8EB199F3384}"/>
              </a:ext>
            </a:extLst>
          </p:cNvPr>
          <p:cNvSpPr txBox="1"/>
          <p:nvPr/>
        </p:nvSpPr>
        <p:spPr>
          <a:xfrm>
            <a:off x="1379538" y="3942936"/>
            <a:ext cx="1146816" cy="263791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bg1"/>
            </a:solidFill>
          </a:ln>
          <a:effectLst>
            <a:outerShdw blurRad="50800" dist="25400" dir="2700000" algn="tl" rotWithShape="0">
              <a:schemeClr val="tx1">
                <a:alpha val="40000"/>
              </a:schemeClr>
            </a:outerShdw>
          </a:effectLst>
        </p:spPr>
        <p:txBody>
          <a:bodyPr wrap="none" lIns="144000" tIns="46800" rIns="144000" bIns="46800" rtlCol="0" anchor="ctr" anchorCtr="0">
            <a:spAutoFit/>
          </a:bodyPr>
          <a:lstStyle/>
          <a:p>
            <a:r>
              <a:rPr lang="en-US" altLang="ko-KR" sz="1100" b="1" dirty="0">
                <a:solidFill>
                  <a:schemeClr val="bg1"/>
                </a:solidFill>
                <a:latin typeface="페이퍼로지 6 SemiBold" pitchFamily="2" charset="-127"/>
                <a:ea typeface="페이퍼로지 6 SemiBold" pitchFamily="2" charset="-127"/>
                <a:cs typeface="Pretendard SemiBold" panose="02000703000000020004" pitchFamily="2" charset="-127"/>
              </a:rPr>
              <a:t>Effect</a:t>
            </a:r>
            <a:r>
              <a:rPr lang="ko-KR" altLang="en-US" sz="1100" b="1" dirty="0">
                <a:solidFill>
                  <a:schemeClr val="bg1"/>
                </a:solidFill>
                <a:latin typeface="페이퍼로지 6 SemiBold" pitchFamily="2" charset="-127"/>
                <a:ea typeface="페이퍼로지 6 SemiBold" pitchFamily="2" charset="-127"/>
                <a:cs typeface="Pretendard SemiBold" panose="02000703000000020004" pitchFamily="2" charset="-127"/>
              </a:rPr>
              <a:t> </a:t>
            </a:r>
            <a:r>
              <a:rPr lang="en-US" altLang="ko-KR" sz="1100" b="1" dirty="0">
                <a:solidFill>
                  <a:schemeClr val="bg1"/>
                </a:solidFill>
                <a:latin typeface="페이퍼로지 6 SemiBold" pitchFamily="2" charset="-127"/>
                <a:ea typeface="페이퍼로지 6 SemiBold" pitchFamily="2" charset="-127"/>
                <a:cs typeface="Pretendard SemiBold" panose="02000703000000020004" pitchFamily="2" charset="-127"/>
              </a:rPr>
              <a:t>Table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BEF452F-AD22-0E27-C836-88F7ECED2A7A}"/>
              </a:ext>
            </a:extLst>
          </p:cNvPr>
          <p:cNvSpPr txBox="1"/>
          <p:nvPr/>
        </p:nvSpPr>
        <p:spPr>
          <a:xfrm>
            <a:off x="1552258" y="4777247"/>
            <a:ext cx="1057982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400"/>
              </a:spcAft>
            </a:pP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난무 효과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/ 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집중 효과</a:t>
            </a:r>
            <a:endParaRPr lang="en-US" altLang="ko-KR" sz="10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4D1FF75-D878-73C5-C496-59B18EB7A231}"/>
              </a:ext>
            </a:extLst>
          </p:cNvPr>
          <p:cNvSpPr txBox="1"/>
          <p:nvPr/>
        </p:nvSpPr>
        <p:spPr>
          <a:xfrm>
            <a:off x="1552258" y="1476253"/>
            <a:ext cx="1311256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400"/>
              </a:spcAft>
            </a:pP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난무 스킬 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/ 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집중 스킬 구분</a:t>
            </a:r>
            <a:endParaRPr lang="en-US" altLang="ko-KR" sz="10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E0A9B2D-BC77-C5D6-82B4-426F802B1E78}"/>
              </a:ext>
            </a:extLst>
          </p:cNvPr>
          <p:cNvSpPr txBox="1"/>
          <p:nvPr/>
        </p:nvSpPr>
        <p:spPr>
          <a:xfrm>
            <a:off x="1552258" y="1920509"/>
            <a:ext cx="363882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400"/>
              </a:spcAft>
            </a:pP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게이지 </a:t>
            </a:r>
            <a:endParaRPr lang="en-US" altLang="ko-KR" sz="10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998669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5533</TotalTime>
  <Words>2325</Words>
  <Application>Microsoft Office PowerPoint</Application>
  <PresentationFormat>와이드스크린</PresentationFormat>
  <Paragraphs>449</Paragraphs>
  <Slides>17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30" baseType="lpstr">
      <vt:lpstr>페이퍼로지 9 Black</vt:lpstr>
      <vt:lpstr>페이퍼로지 7 Bold</vt:lpstr>
      <vt:lpstr>Cinzel Bold</vt:lpstr>
      <vt:lpstr>Arial</vt:lpstr>
      <vt:lpstr>맑은 고딕</vt:lpstr>
      <vt:lpstr>나눔고딕</vt:lpstr>
      <vt:lpstr>페이퍼로지 6 SemiBold</vt:lpstr>
      <vt:lpstr>Wingdings</vt:lpstr>
      <vt:lpstr>페이퍼로지 5 Medium</vt:lpstr>
      <vt:lpstr>Pretendard SemiBold</vt:lpstr>
      <vt:lpstr>빛의 계승자 Bold</vt:lpstr>
      <vt:lpstr>Pretendard Medium</vt:lpstr>
      <vt:lpstr>Office 테마</vt:lpstr>
      <vt:lpstr>개요</vt:lpstr>
      <vt:lpstr>목차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제목</dc:title>
  <dc:creator>Lenovo</dc:creator>
  <cp:lastModifiedBy>홍진선(2017184037)</cp:lastModifiedBy>
  <cp:revision>1061</cp:revision>
  <dcterms:modified xsi:type="dcterms:W3CDTF">2025-06-01T11:45:56Z</dcterms:modified>
</cp:coreProperties>
</file>